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724" r:id="rId5"/>
    <p:sldMasterId id="2147483737" r:id="rId6"/>
    <p:sldMasterId id="2147483750" r:id="rId7"/>
    <p:sldMasterId id="2147483763" r:id="rId8"/>
    <p:sldMasterId id="2147483700" r:id="rId9"/>
  </p:sldMasterIdLst>
  <p:notesMasterIdLst>
    <p:notesMasterId r:id="rId49"/>
  </p:notesMasterIdLst>
  <p:sldIdLst>
    <p:sldId id="277" r:id="rId10"/>
    <p:sldId id="258" r:id="rId11"/>
    <p:sldId id="264" r:id="rId12"/>
    <p:sldId id="349" r:id="rId13"/>
    <p:sldId id="308" r:id="rId14"/>
    <p:sldId id="338" r:id="rId15"/>
    <p:sldId id="353" r:id="rId16"/>
    <p:sldId id="309" r:id="rId17"/>
    <p:sldId id="339" r:id="rId18"/>
    <p:sldId id="352" r:id="rId19"/>
    <p:sldId id="318" r:id="rId20"/>
    <p:sldId id="281" r:id="rId21"/>
    <p:sldId id="359" r:id="rId22"/>
    <p:sldId id="347" r:id="rId23"/>
    <p:sldId id="341" r:id="rId24"/>
    <p:sldId id="360" r:id="rId25"/>
    <p:sldId id="340" r:id="rId26"/>
    <p:sldId id="342" r:id="rId27"/>
    <p:sldId id="343" r:id="rId28"/>
    <p:sldId id="362" r:id="rId29"/>
    <p:sldId id="363" r:id="rId30"/>
    <p:sldId id="361" r:id="rId31"/>
    <p:sldId id="344" r:id="rId32"/>
    <p:sldId id="348" r:id="rId33"/>
    <p:sldId id="354" r:id="rId34"/>
    <p:sldId id="355" r:id="rId35"/>
    <p:sldId id="356" r:id="rId36"/>
    <p:sldId id="283" r:id="rId37"/>
    <p:sldId id="350" r:id="rId38"/>
    <p:sldId id="319" r:id="rId39"/>
    <p:sldId id="285" r:id="rId40"/>
    <p:sldId id="284" r:id="rId41"/>
    <p:sldId id="364" r:id="rId42"/>
    <p:sldId id="286" r:id="rId43"/>
    <p:sldId id="357" r:id="rId44"/>
    <p:sldId id="265" r:id="rId45"/>
    <p:sldId id="267" r:id="rId46"/>
    <p:sldId id="271" r:id="rId47"/>
    <p:sldId id="272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9778A-92CA-5210-3AC4-7A1B2C7799F9}" v="19" dt="2025-07-18T23:22:35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4" autoAdjust="0"/>
    <p:restoredTop sz="94286" autoAdjust="0"/>
  </p:normalViewPr>
  <p:slideViewPr>
    <p:cSldViewPr snapToGrid="0">
      <p:cViewPr varScale="1">
        <p:scale>
          <a:sx n="81" d="100"/>
          <a:sy n="81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ga (Liliana) Caballero Suarez" userId="S::ocaballe@uoguelph.ca::477eb1ec-8535-4759-b174-7e54deeb1fef" providerId="AD" clId="Web-{52580C81-7090-7A98-C387-E20100E4BC41}"/>
    <pc:docChg chg="delSld modSld sldOrd">
      <pc:chgData name="Olga (Liliana) Caballero Suarez" userId="S::ocaballe@uoguelph.ca::477eb1ec-8535-4759-b174-7e54deeb1fef" providerId="AD" clId="Web-{52580C81-7090-7A98-C387-E20100E4BC41}" dt="2025-07-15T12:33:54.257" v="56"/>
      <pc:docMkLst>
        <pc:docMk/>
      </pc:docMkLst>
      <pc:sldChg chg="ord">
        <pc:chgData name="Olga (Liliana) Caballero Suarez" userId="S::ocaballe@uoguelph.ca::477eb1ec-8535-4759-b174-7e54deeb1fef" providerId="AD" clId="Web-{52580C81-7090-7A98-C387-E20100E4BC41}" dt="2025-07-15T12:33:54.257" v="56"/>
        <pc:sldMkLst>
          <pc:docMk/>
          <pc:sldMk cId="0" sldId="283"/>
        </pc:sldMkLst>
      </pc:sldChg>
      <pc:sldChg chg="modSp">
        <pc:chgData name="Olga (Liliana) Caballero Suarez" userId="S::ocaballe@uoguelph.ca::477eb1ec-8535-4759-b174-7e54deeb1fef" providerId="AD" clId="Web-{52580C81-7090-7A98-C387-E20100E4BC41}" dt="2025-07-15T12:28:33.762" v="49" actId="20577"/>
        <pc:sldMkLst>
          <pc:docMk/>
          <pc:sldMk cId="1252944765" sldId="344"/>
        </pc:sldMkLst>
        <pc:spChg chg="mod">
          <ac:chgData name="Olga (Liliana) Caballero Suarez" userId="S::ocaballe@uoguelph.ca::477eb1ec-8535-4759-b174-7e54deeb1fef" providerId="AD" clId="Web-{52580C81-7090-7A98-C387-E20100E4BC41}" dt="2025-07-15T12:28:33.762" v="49" actId="20577"/>
          <ac:spMkLst>
            <pc:docMk/>
            <pc:sldMk cId="1252944765" sldId="344"/>
            <ac:spMk id="2" creationId="{E8AFDC77-9163-02AD-6B0B-E2FC2DA58260}"/>
          </ac:spMkLst>
        </pc:spChg>
      </pc:sldChg>
      <pc:sldChg chg="del">
        <pc:chgData name="Olga (Liliana) Caballero Suarez" userId="S::ocaballe@uoguelph.ca::477eb1ec-8535-4759-b174-7e54deeb1fef" providerId="AD" clId="Web-{52580C81-7090-7A98-C387-E20100E4BC41}" dt="2025-07-15T12:21:13.201" v="12"/>
        <pc:sldMkLst>
          <pc:docMk/>
          <pc:sldMk cId="2700859765" sldId="346"/>
        </pc:sldMkLst>
      </pc:sldChg>
      <pc:sldChg chg="modSp">
        <pc:chgData name="Olga (Liliana) Caballero Suarez" userId="S::ocaballe@uoguelph.ca::477eb1ec-8535-4759-b174-7e54deeb1fef" providerId="AD" clId="Web-{52580C81-7090-7A98-C387-E20100E4BC41}" dt="2025-07-15T12:30:46.751" v="52" actId="1076"/>
        <pc:sldMkLst>
          <pc:docMk/>
          <pc:sldMk cId="3716259641" sldId="354"/>
        </pc:sldMkLst>
        <pc:spChg chg="mod">
          <ac:chgData name="Olga (Liliana) Caballero Suarez" userId="S::ocaballe@uoguelph.ca::477eb1ec-8535-4759-b174-7e54deeb1fef" providerId="AD" clId="Web-{52580C81-7090-7A98-C387-E20100E4BC41}" dt="2025-07-15T12:30:46.751" v="52" actId="1076"/>
          <ac:spMkLst>
            <pc:docMk/>
            <pc:sldMk cId="3716259641" sldId="354"/>
            <ac:spMk id="3" creationId="{8936992D-5F1B-CF82-BEDA-14762B5F306D}"/>
          </ac:spMkLst>
        </pc:spChg>
      </pc:sldChg>
      <pc:sldChg chg="delSp modSp">
        <pc:chgData name="Olga (Liliana) Caballero Suarez" userId="S::ocaballe@uoguelph.ca::477eb1ec-8535-4759-b174-7e54deeb1fef" providerId="AD" clId="Web-{52580C81-7090-7A98-C387-E20100E4BC41}" dt="2025-07-15T12:21:59.406" v="16" actId="1076"/>
        <pc:sldMkLst>
          <pc:docMk/>
          <pc:sldMk cId="4064575385" sldId="359"/>
        </pc:sldMkLst>
        <pc:spChg chg="mod">
          <ac:chgData name="Olga (Liliana) Caballero Suarez" userId="S::ocaballe@uoguelph.ca::477eb1ec-8535-4759-b174-7e54deeb1fef" providerId="AD" clId="Web-{52580C81-7090-7A98-C387-E20100E4BC41}" dt="2025-07-15T12:20:57.623" v="11" actId="20577"/>
          <ac:spMkLst>
            <pc:docMk/>
            <pc:sldMk cId="4064575385" sldId="359"/>
            <ac:spMk id="2" creationId="{0EB2C808-4E56-61D4-1312-82C3513386F7}"/>
          </ac:spMkLst>
        </pc:spChg>
        <pc:spChg chg="mod">
          <ac:chgData name="Olga (Liliana) Caballero Suarez" userId="S::ocaballe@uoguelph.ca::477eb1ec-8535-4759-b174-7e54deeb1fef" providerId="AD" clId="Web-{52580C81-7090-7A98-C387-E20100E4BC41}" dt="2025-07-15T12:21:59.406" v="16" actId="1076"/>
          <ac:spMkLst>
            <pc:docMk/>
            <pc:sldMk cId="4064575385" sldId="359"/>
            <ac:spMk id="5" creationId="{9D7C391C-96CC-4CC6-C1B1-273262466794}"/>
          </ac:spMkLst>
        </pc:spChg>
        <pc:spChg chg="mod">
          <ac:chgData name="Olga (Liliana) Caballero Suarez" userId="S::ocaballe@uoguelph.ca::477eb1ec-8535-4759-b174-7e54deeb1fef" providerId="AD" clId="Web-{52580C81-7090-7A98-C387-E20100E4BC41}" dt="2025-07-15T12:21:37.233" v="14" actId="20577"/>
          <ac:spMkLst>
            <pc:docMk/>
            <pc:sldMk cId="4064575385" sldId="359"/>
            <ac:spMk id="9" creationId="{4AD3F0D1-026B-D7AD-FC34-49F94DBC013C}"/>
          </ac:spMkLst>
        </pc:spChg>
      </pc:sldChg>
      <pc:sldChg chg="modSp">
        <pc:chgData name="Olga (Liliana) Caballero Suarez" userId="S::ocaballe@uoguelph.ca::477eb1ec-8535-4759-b174-7e54deeb1fef" providerId="AD" clId="Web-{52580C81-7090-7A98-C387-E20100E4BC41}" dt="2025-07-15T12:22:57.705" v="18"/>
        <pc:sldMkLst>
          <pc:docMk/>
          <pc:sldMk cId="81657842" sldId="360"/>
        </pc:sldMkLst>
        <pc:picChg chg="mod modCrop">
          <ac:chgData name="Olga (Liliana) Caballero Suarez" userId="S::ocaballe@uoguelph.ca::477eb1ec-8535-4759-b174-7e54deeb1fef" providerId="AD" clId="Web-{52580C81-7090-7A98-C387-E20100E4BC41}" dt="2025-07-15T12:22:57.705" v="18"/>
          <ac:picMkLst>
            <pc:docMk/>
            <pc:sldMk cId="81657842" sldId="360"/>
            <ac:picMk id="12" creationId="{4DA1B400-44F5-845F-69D7-47C302913EBE}"/>
          </ac:picMkLst>
        </pc:picChg>
      </pc:sldChg>
      <pc:sldChg chg="modSp">
        <pc:chgData name="Olga (Liliana) Caballero Suarez" userId="S::ocaballe@uoguelph.ca::477eb1ec-8535-4759-b174-7e54deeb1fef" providerId="AD" clId="Web-{52580C81-7090-7A98-C387-E20100E4BC41}" dt="2025-07-15T12:24:55.474" v="33" actId="1076"/>
        <pc:sldMkLst>
          <pc:docMk/>
          <pc:sldMk cId="1842450475" sldId="361"/>
        </pc:sldMkLst>
        <pc:spChg chg="mod">
          <ac:chgData name="Olga (Liliana) Caballero Suarez" userId="S::ocaballe@uoguelph.ca::477eb1ec-8535-4759-b174-7e54deeb1fef" providerId="AD" clId="Web-{52580C81-7090-7A98-C387-E20100E4BC41}" dt="2025-07-15T12:24:32.473" v="31" actId="20577"/>
          <ac:spMkLst>
            <pc:docMk/>
            <pc:sldMk cId="1842450475" sldId="361"/>
            <ac:spMk id="2" creationId="{7FC61798-66AC-4377-543E-42654528302C}"/>
          </ac:spMkLst>
        </pc:spChg>
        <pc:spChg chg="mod">
          <ac:chgData name="Olga (Liliana) Caballero Suarez" userId="S::ocaballe@uoguelph.ca::477eb1ec-8535-4759-b174-7e54deeb1fef" providerId="AD" clId="Web-{52580C81-7090-7A98-C387-E20100E4BC41}" dt="2025-07-15T12:24:55.474" v="33" actId="1076"/>
          <ac:spMkLst>
            <pc:docMk/>
            <pc:sldMk cId="1842450475" sldId="361"/>
            <ac:spMk id="15" creationId="{793A3137-C625-A4DB-EA47-68628C6779F9}"/>
          </ac:spMkLst>
        </pc:spChg>
        <pc:spChg chg="mod">
          <ac:chgData name="Olga (Liliana) Caballero Suarez" userId="S::ocaballe@uoguelph.ca::477eb1ec-8535-4759-b174-7e54deeb1fef" providerId="AD" clId="Web-{52580C81-7090-7A98-C387-E20100E4BC41}" dt="2025-07-15T12:24:35.723" v="32" actId="1076"/>
          <ac:spMkLst>
            <pc:docMk/>
            <pc:sldMk cId="1842450475" sldId="361"/>
            <ac:spMk id="20" creationId="{9D62E9A1-5BC6-AAFD-2937-25D3DA5A1FDF}"/>
          </ac:spMkLst>
        </pc:spChg>
      </pc:sldChg>
      <pc:sldChg chg="delSp modSp mod setBg">
        <pc:chgData name="Olga (Liliana) Caballero Suarez" userId="S::ocaballe@uoguelph.ca::477eb1ec-8535-4759-b174-7e54deeb1fef" providerId="AD" clId="Web-{52580C81-7090-7A98-C387-E20100E4BC41}" dt="2025-07-15T12:25:52.913" v="41" actId="1076"/>
        <pc:sldMkLst>
          <pc:docMk/>
          <pc:sldMk cId="275630956" sldId="362"/>
        </pc:sldMkLst>
        <pc:spChg chg="mod">
          <ac:chgData name="Olga (Liliana) Caballero Suarez" userId="S::ocaballe@uoguelph.ca::477eb1ec-8535-4759-b174-7e54deeb1fef" providerId="AD" clId="Web-{52580C81-7090-7A98-C387-E20100E4BC41}" dt="2025-07-15T12:25:46.757" v="40" actId="1076"/>
          <ac:spMkLst>
            <pc:docMk/>
            <pc:sldMk cId="275630956" sldId="362"/>
            <ac:spMk id="3" creationId="{4D20E57C-5CFF-6D96-3568-F4D9234490A3}"/>
          </ac:spMkLst>
        </pc:spChg>
        <pc:spChg chg="mod">
          <ac:chgData name="Olga (Liliana) Caballero Suarez" userId="S::ocaballe@uoguelph.ca::477eb1ec-8535-4759-b174-7e54deeb1fef" providerId="AD" clId="Web-{52580C81-7090-7A98-C387-E20100E4BC41}" dt="2025-07-15T12:25:52.913" v="41" actId="1076"/>
          <ac:spMkLst>
            <pc:docMk/>
            <pc:sldMk cId="275630956" sldId="362"/>
            <ac:spMk id="5" creationId="{79FF81E3-5EB8-F3A2-5AEE-2C4B5C90604E}"/>
          </ac:spMkLst>
        </pc:spChg>
      </pc:sldChg>
      <pc:sldChg chg="modSp">
        <pc:chgData name="Olga (Liliana) Caballero Suarez" userId="S::ocaballe@uoguelph.ca::477eb1ec-8535-4759-b174-7e54deeb1fef" providerId="AD" clId="Web-{52580C81-7090-7A98-C387-E20100E4BC41}" dt="2025-07-15T12:24:05.894" v="27" actId="20577"/>
        <pc:sldMkLst>
          <pc:docMk/>
          <pc:sldMk cId="1892042358" sldId="363"/>
        </pc:sldMkLst>
        <pc:spChg chg="mod">
          <ac:chgData name="Olga (Liliana) Caballero Suarez" userId="S::ocaballe@uoguelph.ca::477eb1ec-8535-4759-b174-7e54deeb1fef" providerId="AD" clId="Web-{52580C81-7090-7A98-C387-E20100E4BC41}" dt="2025-07-15T12:24:05.894" v="27" actId="20577"/>
          <ac:spMkLst>
            <pc:docMk/>
            <pc:sldMk cId="1892042358" sldId="363"/>
            <ac:spMk id="3" creationId="{0B057D64-3F96-B204-06D6-300B4A5542B6}"/>
          </ac:spMkLst>
        </pc:spChg>
      </pc:sldChg>
    </pc:docChg>
  </pc:docChgLst>
  <pc:docChgLst>
    <pc:chgData name="Olga (Liliana) Caballero Suarez" userId="S::ocaballe@uoguelph.ca::477eb1ec-8535-4759-b174-7e54deeb1fef" providerId="AD" clId="Web-{39E9778A-92CA-5210-3AC4-7A1B2C7799F9}"/>
    <pc:docChg chg="modSld">
      <pc:chgData name="Olga (Liliana) Caballero Suarez" userId="S::ocaballe@uoguelph.ca::477eb1ec-8535-4759-b174-7e54deeb1fef" providerId="AD" clId="Web-{39E9778A-92CA-5210-3AC4-7A1B2C7799F9}" dt="2025-07-18T23:22:35.767" v="15" actId="20577"/>
      <pc:docMkLst>
        <pc:docMk/>
      </pc:docMkLst>
      <pc:sldChg chg="modSp">
        <pc:chgData name="Olga (Liliana) Caballero Suarez" userId="S::ocaballe@uoguelph.ca::477eb1ec-8535-4759-b174-7e54deeb1fef" providerId="AD" clId="Web-{39E9778A-92CA-5210-3AC4-7A1B2C7799F9}" dt="2025-07-18T23:22:35.767" v="15" actId="20577"/>
        <pc:sldMkLst>
          <pc:docMk/>
          <pc:sldMk cId="1065914148" sldId="277"/>
        </pc:sldMkLst>
        <pc:spChg chg="mod">
          <ac:chgData name="Olga (Liliana) Caballero Suarez" userId="S::ocaballe@uoguelph.ca::477eb1ec-8535-4759-b174-7e54deeb1fef" providerId="AD" clId="Web-{39E9778A-92CA-5210-3AC4-7A1B2C7799F9}" dt="2025-07-18T23:22:35.767" v="15" actId="20577"/>
          <ac:spMkLst>
            <pc:docMk/>
            <pc:sldMk cId="1065914148" sldId="277"/>
            <ac:spMk id="2" creationId="{10C80156-D50D-CE2C-186F-41CFC34E57F2}"/>
          </ac:spMkLst>
        </pc:spChg>
      </pc:sldChg>
      <pc:sldChg chg="modSp">
        <pc:chgData name="Olga (Liliana) Caballero Suarez" userId="S::ocaballe@uoguelph.ca::477eb1ec-8535-4759-b174-7e54deeb1fef" providerId="AD" clId="Web-{39E9778A-92CA-5210-3AC4-7A1B2C7799F9}" dt="2025-07-18T23:02:32.479" v="6" actId="20577"/>
        <pc:sldMkLst>
          <pc:docMk/>
          <pc:sldMk cId="2845651133" sldId="357"/>
        </pc:sldMkLst>
        <pc:spChg chg="mod">
          <ac:chgData name="Olga (Liliana) Caballero Suarez" userId="S::ocaballe@uoguelph.ca::477eb1ec-8535-4759-b174-7e54deeb1fef" providerId="AD" clId="Web-{39E9778A-92CA-5210-3AC4-7A1B2C7799F9}" dt="2025-07-18T23:02:32.479" v="6" actId="20577"/>
          <ac:spMkLst>
            <pc:docMk/>
            <pc:sldMk cId="2845651133" sldId="357"/>
            <ac:spMk id="3" creationId="{CB68BBE9-BAA7-A2F9-1E92-E08145DD3691}"/>
          </ac:spMkLst>
        </pc:spChg>
      </pc:sldChg>
    </pc:docChg>
  </pc:docChgLst>
  <pc:docChgLst>
    <pc:chgData name="Olga (Liliana) Caballero Suarez" userId="S::ocaballe@uoguelph.ca::477eb1ec-8535-4759-b174-7e54deeb1fef" providerId="AD" clId="Web-{185D0F82-48E6-96FF-D654-F81B00FA855E}"/>
    <pc:docChg chg="addSld delSld modSld sldOrd">
      <pc:chgData name="Olga (Liliana) Caballero Suarez" userId="S::ocaballe@uoguelph.ca::477eb1ec-8535-4759-b174-7e54deeb1fef" providerId="AD" clId="Web-{185D0F82-48E6-96FF-D654-F81B00FA855E}" dt="2025-07-13T21:48:21.394" v="549"/>
      <pc:docMkLst>
        <pc:docMk/>
      </pc:docMkLst>
      <pc:sldChg chg="ord">
        <pc:chgData name="Olga (Liliana) Caballero Suarez" userId="S::ocaballe@uoguelph.ca::477eb1ec-8535-4759-b174-7e54deeb1fef" providerId="AD" clId="Web-{185D0F82-48E6-96FF-D654-F81B00FA855E}" dt="2025-07-13T20:26:37.237" v="74"/>
        <pc:sldMkLst>
          <pc:docMk/>
          <pc:sldMk cId="0" sldId="281"/>
        </pc:sldMkLst>
      </pc:sldChg>
      <pc:sldChg chg="modSp">
        <pc:chgData name="Olga (Liliana) Caballero Suarez" userId="S::ocaballe@uoguelph.ca::477eb1ec-8535-4759-b174-7e54deeb1fef" providerId="AD" clId="Web-{185D0F82-48E6-96FF-D654-F81B00FA855E}" dt="2025-07-13T20:23:16.447" v="20" actId="1076"/>
        <pc:sldMkLst>
          <pc:docMk/>
          <pc:sldMk cId="2814200105" sldId="318"/>
        </pc:sldMkLst>
        <pc:spChg chg="mod">
          <ac:chgData name="Olga (Liliana) Caballero Suarez" userId="S::ocaballe@uoguelph.ca::477eb1ec-8535-4759-b174-7e54deeb1fef" providerId="AD" clId="Web-{185D0F82-48E6-96FF-D654-F81B00FA855E}" dt="2025-07-13T20:23:16.447" v="20" actId="1076"/>
          <ac:spMkLst>
            <pc:docMk/>
            <pc:sldMk cId="2814200105" sldId="318"/>
            <ac:spMk id="24" creationId="{00000000-0000-0000-0000-000000000000}"/>
          </ac:spMkLst>
        </pc:spChg>
      </pc:sldChg>
      <pc:sldChg chg="modSp">
        <pc:chgData name="Olga (Liliana) Caballero Suarez" userId="S::ocaballe@uoguelph.ca::477eb1ec-8535-4759-b174-7e54deeb1fef" providerId="AD" clId="Web-{185D0F82-48E6-96FF-D654-F81B00FA855E}" dt="2025-07-13T20:21:53.368" v="7" actId="20577"/>
        <pc:sldMkLst>
          <pc:docMk/>
          <pc:sldMk cId="641694736" sldId="339"/>
        </pc:sldMkLst>
        <pc:spChg chg="mod">
          <ac:chgData name="Olga (Liliana) Caballero Suarez" userId="S::ocaballe@uoguelph.ca::477eb1ec-8535-4759-b174-7e54deeb1fef" providerId="AD" clId="Web-{185D0F82-48E6-96FF-D654-F81B00FA855E}" dt="2025-07-13T20:21:53.368" v="7" actId="20577"/>
          <ac:spMkLst>
            <pc:docMk/>
            <pc:sldMk cId="641694736" sldId="339"/>
            <ac:spMk id="3" creationId="{8D810355-9AA9-061F-9265-E2C804836EAC}"/>
          </ac:spMkLst>
        </pc:spChg>
      </pc:sldChg>
      <pc:sldChg chg="addSp delSp modSp mod setBg">
        <pc:chgData name="Olga (Liliana) Caballero Suarez" userId="S::ocaballe@uoguelph.ca::477eb1ec-8535-4759-b174-7e54deeb1fef" providerId="AD" clId="Web-{185D0F82-48E6-96FF-D654-F81B00FA855E}" dt="2025-07-13T21:11:07.978" v="216" actId="20577"/>
        <pc:sldMkLst>
          <pc:docMk/>
          <pc:sldMk cId="1353653767" sldId="340"/>
        </pc:sldMkLst>
        <pc:spChg chg="mod">
          <ac:chgData name="Olga (Liliana) Caballero Suarez" userId="S::ocaballe@uoguelph.ca::477eb1ec-8535-4759-b174-7e54deeb1fef" providerId="AD" clId="Web-{185D0F82-48E6-96FF-D654-F81B00FA855E}" dt="2025-07-13T20:33:26.011" v="105" actId="20577"/>
          <ac:spMkLst>
            <pc:docMk/>
            <pc:sldMk cId="1353653767" sldId="340"/>
            <ac:spMk id="2" creationId="{4A7A0CFE-B1BA-9A7D-53A1-B44EBF56BEE0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09:42.837" v="212" actId="20577"/>
          <ac:spMkLst>
            <pc:docMk/>
            <pc:sldMk cId="1353653767" sldId="340"/>
            <ac:spMk id="3" creationId="{47552B6B-88D3-05CD-16FE-75441EB0F463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42:27.220" v="146" actId="1076"/>
          <ac:spMkLst>
            <pc:docMk/>
            <pc:sldMk cId="1353653767" sldId="340"/>
            <ac:spMk id="4" creationId="{51A2B6DC-0579-B09B-B8A7-9AAFA036F676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11:07.978" v="216" actId="20577"/>
          <ac:spMkLst>
            <pc:docMk/>
            <pc:sldMk cId="1353653767" sldId="340"/>
            <ac:spMk id="27" creationId="{8987F990-18E9-E29D-640D-3E69AED15202}"/>
          </ac:spMkLst>
        </pc:spChg>
        <pc:grpChg chg="mod">
          <ac:chgData name="Olga (Liliana) Caballero Suarez" userId="S::ocaballe@uoguelph.ca::477eb1ec-8535-4759-b174-7e54deeb1fef" providerId="AD" clId="Web-{185D0F82-48E6-96FF-D654-F81B00FA855E}" dt="2025-07-13T21:10:37.728" v="213" actId="1076"/>
          <ac:grpSpMkLst>
            <pc:docMk/>
            <pc:sldMk cId="1353653767" sldId="340"/>
            <ac:grpSpMk id="9" creationId="{3D5CF67F-DF65-4C6F-8FA0-76161DE12B9B}"/>
          </ac:grpSpMkLst>
        </pc:grpChg>
        <pc:grpChg chg="mod">
          <ac:chgData name="Olga (Liliana) Caballero Suarez" userId="S::ocaballe@uoguelph.ca::477eb1ec-8535-4759-b174-7e54deeb1fef" providerId="AD" clId="Web-{185D0F82-48E6-96FF-D654-F81B00FA855E}" dt="2025-07-13T20:42:07.813" v="143" actId="14100"/>
          <ac:grpSpMkLst>
            <pc:docMk/>
            <pc:sldMk cId="1353653767" sldId="340"/>
            <ac:grpSpMk id="32" creationId="{F605B1D6-FB8F-2FD6-3C9C-D49A9E76AF81}"/>
          </ac:grpSpMkLst>
        </pc:grpChg>
        <pc:picChg chg="add mod modCrop">
          <ac:chgData name="Olga (Liliana) Caballero Suarez" userId="S::ocaballe@uoguelph.ca::477eb1ec-8535-4759-b174-7e54deeb1fef" providerId="AD" clId="Web-{185D0F82-48E6-96FF-D654-F81B00FA855E}" dt="2025-07-13T20:58:50.830" v="180" actId="14100"/>
          <ac:picMkLst>
            <pc:docMk/>
            <pc:sldMk cId="1353653767" sldId="340"/>
            <ac:picMk id="11" creationId="{1119AFEA-17A9-04FE-48D9-A73FD87ACDFB}"/>
          </ac:picMkLst>
        </pc:picChg>
      </pc:sldChg>
      <pc:sldChg chg="addSp delSp modSp mod setBg">
        <pc:chgData name="Olga (Liliana) Caballero Suarez" userId="S::ocaballe@uoguelph.ca::477eb1ec-8535-4759-b174-7e54deeb1fef" providerId="AD" clId="Web-{185D0F82-48E6-96FF-D654-F81B00FA855E}" dt="2025-07-13T21:08:01.883" v="201" actId="1076"/>
        <pc:sldMkLst>
          <pc:docMk/>
          <pc:sldMk cId="543059213" sldId="341"/>
        </pc:sldMkLst>
        <pc:spChg chg="mod">
          <ac:chgData name="Olga (Liliana) Caballero Suarez" userId="S::ocaballe@uoguelph.ca::477eb1ec-8535-4759-b174-7e54deeb1fef" providerId="AD" clId="Web-{185D0F82-48E6-96FF-D654-F81B00FA855E}" dt="2025-07-13T20:30:56.791" v="100" actId="20577"/>
          <ac:spMkLst>
            <pc:docMk/>
            <pc:sldMk cId="543059213" sldId="341"/>
            <ac:spMk id="2" creationId="{47E8CF0C-0E3B-8068-0722-EF3553D9752B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31:02.463" v="101" actId="20577"/>
          <ac:spMkLst>
            <pc:docMk/>
            <pc:sldMk cId="543059213" sldId="341"/>
            <ac:spMk id="3" creationId="{4D8E1B42-C672-5A79-6826-A54D1CDC706F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07:58.836" v="200" actId="1076"/>
          <ac:spMkLst>
            <pc:docMk/>
            <pc:sldMk cId="543059213" sldId="341"/>
            <ac:spMk id="9" creationId="{A3558A31-2760-4D8E-226E-B0B9B3D52736}"/>
          </ac:spMkLst>
        </pc:spChg>
        <pc:picChg chg="mod">
          <ac:chgData name="Olga (Liliana) Caballero Suarez" userId="S::ocaballe@uoguelph.ca::477eb1ec-8535-4759-b174-7e54deeb1fef" providerId="AD" clId="Web-{185D0F82-48E6-96FF-D654-F81B00FA855E}" dt="2025-07-13T21:08:01.883" v="201" actId="1076"/>
          <ac:picMkLst>
            <pc:docMk/>
            <pc:sldMk cId="543059213" sldId="341"/>
            <ac:picMk id="6" creationId="{69A640F1-6FD5-168F-6BCD-090C620E45D5}"/>
          </ac:picMkLst>
        </pc:picChg>
      </pc:sldChg>
      <pc:sldChg chg="addSp delSp modSp mod setBg">
        <pc:chgData name="Olga (Liliana) Caballero Suarez" userId="S::ocaballe@uoguelph.ca::477eb1ec-8535-4759-b174-7e54deeb1fef" providerId="AD" clId="Web-{185D0F82-48E6-96FF-D654-F81B00FA855E}" dt="2025-07-13T21:32:17.883" v="307" actId="1076"/>
        <pc:sldMkLst>
          <pc:docMk/>
          <pc:sldMk cId="2977916462" sldId="342"/>
        </pc:sldMkLst>
        <pc:spChg chg="mod">
          <ac:chgData name="Olga (Liliana) Caballero Suarez" userId="S::ocaballe@uoguelph.ca::477eb1ec-8535-4759-b174-7e54deeb1fef" providerId="AD" clId="Web-{185D0F82-48E6-96FF-D654-F81B00FA855E}" dt="2025-07-13T20:33:46.417" v="109" actId="20577"/>
          <ac:spMkLst>
            <pc:docMk/>
            <pc:sldMk cId="2977916462" sldId="342"/>
            <ac:spMk id="2" creationId="{F8AF3D30-7D51-FE51-4504-EAE50C7278EE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43:16.251" v="148" actId="1076"/>
          <ac:spMkLst>
            <pc:docMk/>
            <pc:sldMk cId="2977916462" sldId="342"/>
            <ac:spMk id="3" creationId="{61DEFBF0-EBC5-421C-017D-73B20C2651FB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14:39.044" v="233" actId="14100"/>
          <ac:spMkLst>
            <pc:docMk/>
            <pc:sldMk cId="2977916462" sldId="342"/>
            <ac:spMk id="4" creationId="{B46A03E6-5B6D-15BF-E383-C6A843109A1C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15:49.092" v="238" actId="1076"/>
          <ac:spMkLst>
            <pc:docMk/>
            <pc:sldMk cId="2977916462" sldId="342"/>
            <ac:spMk id="9" creationId="{A3430115-7BE1-FFC3-91E5-C28955E08178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13:11.762" v="219" actId="20577"/>
          <ac:spMkLst>
            <pc:docMk/>
            <pc:sldMk cId="2977916462" sldId="342"/>
            <ac:spMk id="14" creationId="{281B105F-9070-9459-1DB3-E046A347760F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2:12.352" v="302" actId="1076"/>
          <ac:spMkLst>
            <pc:docMk/>
            <pc:sldMk cId="2977916462" sldId="342"/>
            <ac:spMk id="19" creationId="{1FF01F60-55D7-085C-77EB-683AC42347E4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2:12.367" v="303" actId="1076"/>
          <ac:spMkLst>
            <pc:docMk/>
            <pc:sldMk cId="2977916462" sldId="342"/>
            <ac:spMk id="21" creationId="{2A977453-AA27-AFDD-BD14-D8F52C671F8C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2:12.367" v="304" actId="1076"/>
          <ac:spMkLst>
            <pc:docMk/>
            <pc:sldMk cId="2977916462" sldId="342"/>
            <ac:spMk id="23" creationId="{4FF70E58-7C42-B2B4-37DA-79E71E41D991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44:00.486" v="152" actId="1076"/>
          <ac:spMkLst>
            <pc:docMk/>
            <pc:sldMk cId="2977916462" sldId="342"/>
            <ac:spMk id="25" creationId="{8B5A7592-7C7C-52EA-7C27-72419AF3184C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13:27.903" v="224" actId="20577"/>
          <ac:spMkLst>
            <pc:docMk/>
            <pc:sldMk cId="2977916462" sldId="342"/>
            <ac:spMk id="27" creationId="{F6D77596-4073-85A8-536F-0E3BE11B18FA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32:17.883" v="307" actId="1076"/>
          <ac:spMkLst>
            <pc:docMk/>
            <pc:sldMk cId="2977916462" sldId="342"/>
            <ac:spMk id="31" creationId="{9D940536-B8D1-0750-59AD-403C4602464F}"/>
          </ac:spMkLst>
        </pc:spChg>
        <pc:grpChg chg="mod">
          <ac:chgData name="Olga (Liliana) Caballero Suarez" userId="S::ocaballe@uoguelph.ca::477eb1ec-8535-4759-b174-7e54deeb1fef" providerId="AD" clId="Web-{185D0F82-48E6-96FF-D654-F81B00FA855E}" dt="2025-07-13T21:15:04.779" v="236" actId="1076"/>
          <ac:grpSpMkLst>
            <pc:docMk/>
            <pc:sldMk cId="2977916462" sldId="342"/>
            <ac:grpSpMk id="10" creationId="{DAD80B27-8875-7D1C-E1AC-BE7CE46E3D75}"/>
          </ac:grpSpMkLst>
        </pc:grpChg>
        <pc:grpChg chg="add mod">
          <ac:chgData name="Olga (Liliana) Caballero Suarez" userId="S::ocaballe@uoguelph.ca::477eb1ec-8535-4759-b174-7e54deeb1fef" providerId="AD" clId="Web-{185D0F82-48E6-96FF-D654-F81B00FA855E}" dt="2025-07-13T21:32:12.399" v="306" actId="1076"/>
          <ac:grpSpMkLst>
            <pc:docMk/>
            <pc:sldMk cId="2977916462" sldId="342"/>
            <ac:grpSpMk id="32" creationId="{3CD0CB21-C202-6A2B-F271-205CD5C64A41}"/>
          </ac:grpSpMkLst>
        </pc:grpChg>
        <pc:picChg chg="mod">
          <ac:chgData name="Olga (Liliana) Caballero Suarez" userId="S::ocaballe@uoguelph.ca::477eb1ec-8535-4759-b174-7e54deeb1fef" providerId="AD" clId="Web-{185D0F82-48E6-96FF-D654-F81B00FA855E}" dt="2025-07-13T21:13:19.981" v="221" actId="1076"/>
          <ac:picMkLst>
            <pc:docMk/>
            <pc:sldMk cId="2977916462" sldId="342"/>
            <ac:picMk id="6" creationId="{D64566AF-4418-4C7F-88DA-D593F38EC43E}"/>
          </ac:picMkLst>
        </pc:picChg>
        <pc:picChg chg="mod modCrop">
          <ac:chgData name="Olga (Liliana) Caballero Suarez" userId="S::ocaballe@uoguelph.ca::477eb1ec-8535-4759-b174-7e54deeb1fef" providerId="AD" clId="Web-{185D0F82-48E6-96FF-D654-F81B00FA855E}" dt="2025-07-13T21:26:01.051" v="266"/>
          <ac:picMkLst>
            <pc:docMk/>
            <pc:sldMk cId="2977916462" sldId="342"/>
            <ac:picMk id="13" creationId="{007F6737-A0F2-9F8D-7D32-622ADE21DE7D}"/>
          </ac:picMkLst>
        </pc:picChg>
        <pc:picChg chg="add">
          <ac:chgData name="Olga (Liliana) Caballero Suarez" userId="S::ocaballe@uoguelph.ca::477eb1ec-8535-4759-b174-7e54deeb1fef" providerId="AD" clId="Web-{185D0F82-48E6-96FF-D654-F81B00FA855E}" dt="2025-07-13T21:15:12.498" v="237"/>
          <ac:picMkLst>
            <pc:docMk/>
            <pc:sldMk cId="2977916462" sldId="342"/>
            <ac:picMk id="16" creationId="{F6F8195A-3517-8D59-9F51-26B8DBACB6E8}"/>
          </ac:picMkLst>
        </pc:picChg>
        <pc:picChg chg="add mod">
          <ac:chgData name="Olga (Liliana) Caballero Suarez" userId="S::ocaballe@uoguelph.ca::477eb1ec-8535-4759-b174-7e54deeb1fef" providerId="AD" clId="Web-{185D0F82-48E6-96FF-D654-F81B00FA855E}" dt="2025-07-13T21:32:12.383" v="305" actId="1076"/>
          <ac:picMkLst>
            <pc:docMk/>
            <pc:sldMk cId="2977916462" sldId="342"/>
            <ac:picMk id="26" creationId="{6FD5CF71-E8E6-86CB-A3BE-31CE96D0F007}"/>
          </ac:picMkLst>
        </pc:picChg>
      </pc:sldChg>
      <pc:sldChg chg="addSp delSp modSp mod setBg">
        <pc:chgData name="Olga (Liliana) Caballero Suarez" userId="S::ocaballe@uoguelph.ca::477eb1ec-8535-4759-b174-7e54deeb1fef" providerId="AD" clId="Web-{185D0F82-48E6-96FF-D654-F81B00FA855E}" dt="2025-07-13T21:31:34.601" v="296" actId="1076"/>
        <pc:sldMkLst>
          <pc:docMk/>
          <pc:sldMk cId="2923307715" sldId="343"/>
        </pc:sldMkLst>
        <pc:spChg chg="mod">
          <ac:chgData name="Olga (Liliana) Caballero Suarez" userId="S::ocaballe@uoguelph.ca::477eb1ec-8535-4759-b174-7e54deeb1fef" providerId="AD" clId="Web-{185D0F82-48E6-96FF-D654-F81B00FA855E}" dt="2025-07-13T20:35:06.231" v="112" actId="20577"/>
          <ac:spMkLst>
            <pc:docMk/>
            <pc:sldMk cId="2923307715" sldId="343"/>
            <ac:spMk id="2" creationId="{29DE7520-C6E8-73C6-EF96-123B5A58C601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35:09.871" v="113" actId="20577"/>
          <ac:spMkLst>
            <pc:docMk/>
            <pc:sldMk cId="2923307715" sldId="343"/>
            <ac:spMk id="3" creationId="{FF69F65F-956C-6D08-8954-A35C839793E6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29:39.834" v="271" actId="1076"/>
          <ac:spMkLst>
            <pc:docMk/>
            <pc:sldMk cId="2923307715" sldId="343"/>
            <ac:spMk id="10" creationId="{3BD13119-DE5F-38C6-C989-7B1A83B5B9AD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0:53.585" v="289" actId="1076"/>
          <ac:spMkLst>
            <pc:docMk/>
            <pc:sldMk cId="2923307715" sldId="343"/>
            <ac:spMk id="11" creationId="{E96EE368-7060-6D91-2F35-5F52B89297F6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30:03.663" v="275" actId="1076"/>
          <ac:spMkLst>
            <pc:docMk/>
            <pc:sldMk cId="2923307715" sldId="343"/>
            <ac:spMk id="12" creationId="{0ECBAB3D-92FE-03E4-B2F4-2B7C2A14E135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0:53.601" v="290" actId="1076"/>
          <ac:spMkLst>
            <pc:docMk/>
            <pc:sldMk cId="2923307715" sldId="343"/>
            <ac:spMk id="16" creationId="{FF3B42A5-FDAA-0B8D-6CE3-61A0267AC4EF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30:53.585" v="288" actId="1076"/>
          <ac:spMkLst>
            <pc:docMk/>
            <pc:sldMk cId="2923307715" sldId="343"/>
            <ac:spMk id="28" creationId="{5A1090E9-979B-2664-ABC9-F93413A78C9F}"/>
          </ac:spMkLst>
        </pc:spChg>
        <pc:grpChg chg="add mod">
          <ac:chgData name="Olga (Liliana) Caballero Suarez" userId="S::ocaballe@uoguelph.ca::477eb1ec-8535-4759-b174-7e54deeb1fef" providerId="AD" clId="Web-{185D0F82-48E6-96FF-D654-F81B00FA855E}" dt="2025-07-13T21:30:53.617" v="292" actId="1076"/>
          <ac:grpSpMkLst>
            <pc:docMk/>
            <pc:sldMk cId="2923307715" sldId="343"/>
            <ac:grpSpMk id="24" creationId="{BF07A0E4-8D3B-F2F9-0A73-86AE8B884455}"/>
          </ac:grpSpMkLst>
        </pc:grpChg>
        <pc:picChg chg="mod">
          <ac:chgData name="Olga (Liliana) Caballero Suarez" userId="S::ocaballe@uoguelph.ca::477eb1ec-8535-4759-b174-7e54deeb1fef" providerId="AD" clId="Web-{185D0F82-48E6-96FF-D654-F81B00FA855E}" dt="2025-07-13T21:29:34.663" v="270" actId="1076"/>
          <ac:picMkLst>
            <pc:docMk/>
            <pc:sldMk cId="2923307715" sldId="343"/>
            <ac:picMk id="9" creationId="{69BCD670-5ED4-38FB-8406-05EC7F84A8E6}"/>
          </ac:picMkLst>
        </pc:picChg>
        <pc:picChg chg="mod modCrop">
          <ac:chgData name="Olga (Liliana) Caballero Suarez" userId="S::ocaballe@uoguelph.ca::477eb1ec-8535-4759-b174-7e54deeb1fef" providerId="AD" clId="Web-{185D0F82-48E6-96FF-D654-F81B00FA855E}" dt="2025-07-13T21:31:13.710" v="295" actId="1076"/>
          <ac:picMkLst>
            <pc:docMk/>
            <pc:sldMk cId="2923307715" sldId="343"/>
            <ac:picMk id="13" creationId="{47367BEA-0EAE-5AA9-98D9-56AFB81E0ECE}"/>
          </ac:picMkLst>
        </pc:picChg>
        <pc:picChg chg="mod">
          <ac:chgData name="Olga (Liliana) Caballero Suarez" userId="S::ocaballe@uoguelph.ca::477eb1ec-8535-4759-b174-7e54deeb1fef" providerId="AD" clId="Web-{185D0F82-48E6-96FF-D654-F81B00FA855E}" dt="2025-07-13T21:29:58.882" v="274" actId="1076"/>
          <ac:picMkLst>
            <pc:docMk/>
            <pc:sldMk cId="2923307715" sldId="343"/>
            <ac:picMk id="17" creationId="{2CD53A4D-9237-FFDC-064A-D29E0DB12F2A}"/>
          </ac:picMkLst>
        </pc:picChg>
        <pc:picChg chg="add mod">
          <ac:chgData name="Olga (Liliana) Caballero Suarez" userId="S::ocaballe@uoguelph.ca::477eb1ec-8535-4759-b174-7e54deeb1fef" providerId="AD" clId="Web-{185D0F82-48E6-96FF-D654-F81B00FA855E}" dt="2025-07-13T21:31:34.601" v="296" actId="1076"/>
          <ac:picMkLst>
            <pc:docMk/>
            <pc:sldMk cId="2923307715" sldId="343"/>
            <ac:picMk id="19" creationId="{31E86A6E-2AB0-A3EB-6A5D-261179113B41}"/>
          </ac:picMkLst>
        </pc:picChg>
      </pc:sldChg>
      <pc:sldChg chg="addSp delSp modSp ord">
        <pc:chgData name="Olga (Liliana) Caballero Suarez" userId="S::ocaballe@uoguelph.ca::477eb1ec-8535-4759-b174-7e54deeb1fef" providerId="AD" clId="Web-{185D0F82-48E6-96FF-D654-F81B00FA855E}" dt="2025-07-13T20:26:39.706" v="75"/>
        <pc:sldMkLst>
          <pc:docMk/>
          <pc:sldMk cId="2700859765" sldId="346"/>
        </pc:sldMkLst>
      </pc:sldChg>
      <pc:sldChg chg="addSp delSp modSp">
        <pc:chgData name="Olga (Liliana) Caballero Suarez" userId="S::ocaballe@uoguelph.ca::477eb1ec-8535-4759-b174-7e54deeb1fef" providerId="AD" clId="Web-{185D0F82-48E6-96FF-D654-F81B00FA855E}" dt="2025-07-13T20:29:12.352" v="94" actId="20577"/>
        <pc:sldMkLst>
          <pc:docMk/>
          <pc:sldMk cId="2621511215" sldId="347"/>
        </pc:sldMkLst>
        <pc:spChg chg="add mod">
          <ac:chgData name="Olga (Liliana) Caballero Suarez" userId="S::ocaballe@uoguelph.ca::477eb1ec-8535-4759-b174-7e54deeb1fef" providerId="AD" clId="Web-{185D0F82-48E6-96FF-D654-F81B00FA855E}" dt="2025-07-13T20:28:17.504" v="86" actId="20577"/>
          <ac:spMkLst>
            <pc:docMk/>
            <pc:sldMk cId="2621511215" sldId="347"/>
            <ac:spMk id="4" creationId="{97CFC60A-BDDD-D514-1441-4DF38E0CB590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28:25.785" v="90" actId="20577"/>
          <ac:spMkLst>
            <pc:docMk/>
            <pc:sldMk cId="2621511215" sldId="347"/>
            <ac:spMk id="9" creationId="{D7BB8E6A-2EBC-EB13-FEF2-588C771DAFD2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29:12.352" v="94" actId="20577"/>
          <ac:spMkLst>
            <pc:docMk/>
            <pc:sldMk cId="2621511215" sldId="347"/>
            <ac:spMk id="10" creationId="{53463835-B9A3-F88B-AE63-D6B9FF926CB3}"/>
          </ac:spMkLst>
        </pc:spChg>
      </pc:sldChg>
      <pc:sldChg chg="modSp">
        <pc:chgData name="Olga (Liliana) Caballero Suarez" userId="S::ocaballe@uoguelph.ca::477eb1ec-8535-4759-b174-7e54deeb1fef" providerId="AD" clId="Web-{185D0F82-48E6-96FF-D654-F81B00FA855E}" dt="2025-07-13T20:40:29.828" v="139" actId="1076"/>
        <pc:sldMkLst>
          <pc:docMk/>
          <pc:sldMk cId="1312436559" sldId="348"/>
        </pc:sldMkLst>
        <pc:spChg chg="mod">
          <ac:chgData name="Olga (Liliana) Caballero Suarez" userId="S::ocaballe@uoguelph.ca::477eb1ec-8535-4759-b174-7e54deeb1fef" providerId="AD" clId="Web-{185D0F82-48E6-96FF-D654-F81B00FA855E}" dt="2025-07-13T20:40:21.859" v="137" actId="1076"/>
          <ac:spMkLst>
            <pc:docMk/>
            <pc:sldMk cId="1312436559" sldId="348"/>
            <ac:spMk id="6" creationId="{D582A0D5-1BB9-DB52-6669-4B9715CBD42C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0:40:29.828" v="139" actId="1076"/>
          <ac:spMkLst>
            <pc:docMk/>
            <pc:sldMk cId="1312436559" sldId="348"/>
            <ac:spMk id="8" creationId="{1AFADC76-3A86-FD86-2A56-B92A0A595EF3}"/>
          </ac:spMkLst>
        </pc:spChg>
        <pc:picChg chg="mod">
          <ac:chgData name="Olga (Liliana) Caballero Suarez" userId="S::ocaballe@uoguelph.ca::477eb1ec-8535-4759-b174-7e54deeb1fef" providerId="AD" clId="Web-{185D0F82-48E6-96FF-D654-F81B00FA855E}" dt="2025-07-13T20:40:25.515" v="138" actId="14100"/>
          <ac:picMkLst>
            <pc:docMk/>
            <pc:sldMk cId="1312436559" sldId="348"/>
            <ac:picMk id="4" creationId="{21FE9C73-8C95-A8E2-87D7-B8C50A6B4788}"/>
          </ac:picMkLst>
        </pc:picChg>
      </pc:sldChg>
      <pc:sldChg chg="addSp delSp modSp">
        <pc:chgData name="Olga (Liliana) Caballero Suarez" userId="S::ocaballe@uoguelph.ca::477eb1ec-8535-4759-b174-7e54deeb1fef" providerId="AD" clId="Web-{185D0F82-48E6-96FF-D654-F81B00FA855E}" dt="2025-07-13T20:58:23.642" v="172"/>
        <pc:sldMkLst>
          <pc:docMk/>
          <pc:sldMk cId="1706973826" sldId="351"/>
        </pc:sldMkLst>
      </pc:sldChg>
      <pc:sldChg chg="modSp">
        <pc:chgData name="Olga (Liliana) Caballero Suarez" userId="S::ocaballe@uoguelph.ca::477eb1ec-8535-4759-b174-7e54deeb1fef" providerId="AD" clId="Web-{185D0F82-48E6-96FF-D654-F81B00FA855E}" dt="2025-07-13T20:40:40.984" v="140" actId="1076"/>
        <pc:sldMkLst>
          <pc:docMk/>
          <pc:sldMk cId="3716259641" sldId="354"/>
        </pc:sldMkLst>
        <pc:spChg chg="mod">
          <ac:chgData name="Olga (Liliana) Caballero Suarez" userId="S::ocaballe@uoguelph.ca::477eb1ec-8535-4759-b174-7e54deeb1fef" providerId="AD" clId="Web-{185D0F82-48E6-96FF-D654-F81B00FA855E}" dt="2025-07-13T20:40:40.984" v="140" actId="1076"/>
          <ac:spMkLst>
            <pc:docMk/>
            <pc:sldMk cId="3716259641" sldId="354"/>
            <ac:spMk id="3" creationId="{8936992D-5F1B-CF82-BEDA-14762B5F306D}"/>
          </ac:spMkLst>
        </pc:spChg>
      </pc:sldChg>
      <pc:sldChg chg="delSp modSp del mod ord setBg">
        <pc:chgData name="Olga (Liliana) Caballero Suarez" userId="S::ocaballe@uoguelph.ca::477eb1ec-8535-4759-b174-7e54deeb1fef" providerId="AD" clId="Web-{185D0F82-48E6-96FF-D654-F81B00FA855E}" dt="2025-07-13T21:48:21.394" v="549"/>
        <pc:sldMkLst>
          <pc:docMk/>
          <pc:sldMk cId="25358320" sldId="358"/>
        </pc:sldMkLst>
      </pc:sldChg>
      <pc:sldChg chg="addSp delSp modSp add replId">
        <pc:chgData name="Olga (Liliana) Caballero Suarez" userId="S::ocaballe@uoguelph.ca::477eb1ec-8535-4759-b174-7e54deeb1fef" providerId="AD" clId="Web-{185D0F82-48E6-96FF-D654-F81B00FA855E}" dt="2025-07-13T21:08:49.305" v="209"/>
        <pc:sldMkLst>
          <pc:docMk/>
          <pc:sldMk cId="81657842" sldId="360"/>
        </pc:sldMkLst>
        <pc:spChg chg="mod">
          <ac:chgData name="Olga (Liliana) Caballero Suarez" userId="S::ocaballe@uoguelph.ca::477eb1ec-8535-4759-b174-7e54deeb1fef" providerId="AD" clId="Web-{185D0F82-48E6-96FF-D654-F81B00FA855E}" dt="2025-07-13T21:08:20.836" v="204" actId="1076"/>
          <ac:spMkLst>
            <pc:docMk/>
            <pc:sldMk cId="81657842" sldId="360"/>
            <ac:spMk id="14" creationId="{76FF5843-DB89-5894-1A55-2F806F8D57CC}"/>
          </ac:spMkLst>
        </pc:spChg>
        <pc:grpChg chg="mod">
          <ac:chgData name="Olga (Liliana) Caballero Suarez" userId="S::ocaballe@uoguelph.ca::477eb1ec-8535-4759-b174-7e54deeb1fef" providerId="AD" clId="Web-{185D0F82-48E6-96FF-D654-F81B00FA855E}" dt="2025-07-13T21:08:33.852" v="208" actId="1076"/>
          <ac:grpSpMkLst>
            <pc:docMk/>
            <pc:sldMk cId="81657842" sldId="360"/>
            <ac:grpSpMk id="21" creationId="{3AE7CF2B-B182-0421-2E7C-0073C8F08F6D}"/>
          </ac:grpSpMkLst>
        </pc:grpChg>
        <pc:picChg chg="mod">
          <ac:chgData name="Olga (Liliana) Caballero Suarez" userId="S::ocaballe@uoguelph.ca::477eb1ec-8535-4759-b174-7e54deeb1fef" providerId="AD" clId="Web-{185D0F82-48E6-96FF-D654-F81B00FA855E}" dt="2025-07-13T21:08:29.758" v="207" actId="1076"/>
          <ac:picMkLst>
            <pc:docMk/>
            <pc:sldMk cId="81657842" sldId="360"/>
            <ac:picMk id="12" creationId="{4DA1B400-44F5-845F-69D7-47C302913EBE}"/>
          </ac:picMkLst>
        </pc:picChg>
        <pc:picChg chg="add ord">
          <ac:chgData name="Olga (Liliana) Caballero Suarez" userId="S::ocaballe@uoguelph.ca::477eb1ec-8535-4759-b174-7e54deeb1fef" providerId="AD" clId="Web-{185D0F82-48E6-96FF-D654-F81B00FA855E}" dt="2025-07-13T21:08:49.305" v="209"/>
          <ac:picMkLst>
            <pc:docMk/>
            <pc:sldMk cId="81657842" sldId="360"/>
            <ac:picMk id="18" creationId="{C94AAD39-AECF-E958-1F6A-415CD95B66D4}"/>
          </ac:picMkLst>
        </pc:picChg>
      </pc:sldChg>
      <pc:sldChg chg="add replId">
        <pc:chgData name="Olga (Liliana) Caballero Suarez" userId="S::ocaballe@uoguelph.ca::477eb1ec-8535-4759-b174-7e54deeb1fef" providerId="AD" clId="Web-{185D0F82-48E6-96FF-D654-F81B00FA855E}" dt="2025-07-13T21:28:58.819" v="268"/>
        <pc:sldMkLst>
          <pc:docMk/>
          <pc:sldMk cId="1842450475" sldId="361"/>
        </pc:sldMkLst>
      </pc:sldChg>
      <pc:sldChg chg="addSp modSp new">
        <pc:chgData name="Olga (Liliana) Caballero Suarez" userId="S::ocaballe@uoguelph.ca::477eb1ec-8535-4759-b174-7e54deeb1fef" providerId="AD" clId="Web-{185D0F82-48E6-96FF-D654-F81B00FA855E}" dt="2025-07-13T21:35:45.432" v="339" actId="1076"/>
        <pc:sldMkLst>
          <pc:docMk/>
          <pc:sldMk cId="275630956" sldId="362"/>
        </pc:sldMkLst>
        <pc:spChg chg="mod">
          <ac:chgData name="Olga (Liliana) Caballero Suarez" userId="S::ocaballe@uoguelph.ca::477eb1ec-8535-4759-b174-7e54deeb1fef" providerId="AD" clId="Web-{185D0F82-48E6-96FF-D654-F81B00FA855E}" dt="2025-07-13T21:35:08.588" v="326" actId="20577"/>
          <ac:spMkLst>
            <pc:docMk/>
            <pc:sldMk cId="275630956" sldId="362"/>
            <ac:spMk id="3" creationId="{4D20E57C-5CFF-6D96-3568-F4D9234490A3}"/>
          </ac:spMkLst>
        </pc:spChg>
        <pc:spChg chg="add mod">
          <ac:chgData name="Olga (Liliana) Caballero Suarez" userId="S::ocaballe@uoguelph.ca::477eb1ec-8535-4759-b174-7e54deeb1fef" providerId="AD" clId="Web-{185D0F82-48E6-96FF-D654-F81B00FA855E}" dt="2025-07-13T21:35:45.432" v="339" actId="1076"/>
          <ac:spMkLst>
            <pc:docMk/>
            <pc:sldMk cId="275630956" sldId="362"/>
            <ac:spMk id="5" creationId="{79FF81E3-5EB8-F3A2-5AEE-2C4B5C90604E}"/>
          </ac:spMkLst>
        </pc:spChg>
      </pc:sldChg>
      <pc:sldChg chg="modSp new mod setBg">
        <pc:chgData name="Olga (Liliana) Caballero Suarez" userId="S::ocaballe@uoguelph.ca::477eb1ec-8535-4759-b174-7e54deeb1fef" providerId="AD" clId="Web-{185D0F82-48E6-96FF-D654-F81B00FA855E}" dt="2025-07-13T21:48:06.269" v="548" actId="20577"/>
        <pc:sldMkLst>
          <pc:docMk/>
          <pc:sldMk cId="1892042358" sldId="363"/>
        </pc:sldMkLst>
        <pc:spChg chg="mod">
          <ac:chgData name="Olga (Liliana) Caballero Suarez" userId="S::ocaballe@uoguelph.ca::477eb1ec-8535-4759-b174-7e54deeb1fef" providerId="AD" clId="Web-{185D0F82-48E6-96FF-D654-F81B00FA855E}" dt="2025-07-13T21:48:02.144" v="547" actId="20577"/>
          <ac:spMkLst>
            <pc:docMk/>
            <pc:sldMk cId="1892042358" sldId="363"/>
            <ac:spMk id="2" creationId="{BF8FEEEB-ECBB-9C34-C39E-8FBB1BC0D409}"/>
          </ac:spMkLst>
        </pc:spChg>
        <pc:spChg chg="mod">
          <ac:chgData name="Olga (Liliana) Caballero Suarez" userId="S::ocaballe@uoguelph.ca::477eb1ec-8535-4759-b174-7e54deeb1fef" providerId="AD" clId="Web-{185D0F82-48E6-96FF-D654-F81B00FA855E}" dt="2025-07-13T21:48:06.269" v="548" actId="20577"/>
          <ac:spMkLst>
            <pc:docMk/>
            <pc:sldMk cId="1892042358" sldId="363"/>
            <ac:spMk id="3" creationId="{0B057D64-3F96-B204-06D6-300B4A5542B6}"/>
          </ac:spMkLst>
        </pc:spChg>
      </pc:sldChg>
    </pc:docChg>
  </pc:docChgLst>
  <pc:docChgLst>
    <pc:chgData name="Olga (Liliana) Caballero Suarez" userId="S::ocaballe@uoguelph.ca::477eb1ec-8535-4759-b174-7e54deeb1fef" providerId="AD" clId="Web-{8AD6184A-F013-EEE0-84E0-21DCD8394087}"/>
    <pc:docChg chg="addSld delSld modSld sldOrd addMainMaster">
      <pc:chgData name="Olga (Liliana) Caballero Suarez" userId="S::ocaballe@uoguelph.ca::477eb1ec-8535-4759-b174-7e54deeb1fef" providerId="AD" clId="Web-{8AD6184A-F013-EEE0-84E0-21DCD8394087}" dt="2025-07-16T22:27:37.749" v="60"/>
      <pc:docMkLst>
        <pc:docMk/>
      </pc:docMkLst>
      <pc:sldChg chg="ord">
        <pc:chgData name="Olga (Liliana) Caballero Suarez" userId="S::ocaballe@uoguelph.ca::477eb1ec-8535-4759-b174-7e54deeb1fef" providerId="AD" clId="Web-{8AD6184A-F013-EEE0-84E0-21DCD8394087}" dt="2025-07-16T22:27:37.749" v="60"/>
        <pc:sldMkLst>
          <pc:docMk/>
          <pc:sldMk cId="223015180" sldId="265"/>
        </pc:sldMkLst>
      </pc:sldChg>
      <pc:sldChg chg="ord">
        <pc:chgData name="Olga (Liliana) Caballero Suarez" userId="S::ocaballe@uoguelph.ca::477eb1ec-8535-4759-b174-7e54deeb1fef" providerId="AD" clId="Web-{8AD6184A-F013-EEE0-84E0-21DCD8394087}" dt="2025-07-16T22:13:33.293" v="33"/>
        <pc:sldMkLst>
          <pc:docMk/>
          <pc:sldMk cId="2564215256" sldId="267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36" v="19"/>
        <pc:sldMkLst>
          <pc:docMk/>
          <pc:sldMk cId="1474006567" sldId="270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495" v="15"/>
        <pc:sldMkLst>
          <pc:docMk/>
          <pc:sldMk cId="0" sldId="275"/>
        </pc:sldMkLst>
      </pc:sldChg>
      <pc:sldChg chg="add">
        <pc:chgData name="Olga (Liliana) Caballero Suarez" userId="S::ocaballe@uoguelph.ca::477eb1ec-8535-4759-b174-7e54deeb1fef" providerId="AD" clId="Web-{8AD6184A-F013-EEE0-84E0-21DCD8394087}" dt="2025-07-16T22:16:15.921" v="39"/>
        <pc:sldMkLst>
          <pc:docMk/>
          <pc:sldMk cId="0" sldId="284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4:20.716" v="38"/>
        <pc:sldMkLst>
          <pc:docMk/>
          <pc:sldMk cId="2395485507" sldId="285"/>
        </pc:sldMkLst>
      </pc:sldChg>
      <pc:sldChg chg="modSp add">
        <pc:chgData name="Olga (Liliana) Caballero Suarez" userId="S::ocaballe@uoguelph.ca::477eb1ec-8535-4759-b174-7e54deeb1fef" providerId="AD" clId="Web-{8AD6184A-F013-EEE0-84E0-21DCD8394087}" dt="2025-07-16T22:26:36.967" v="57" actId="20577"/>
        <pc:sldMkLst>
          <pc:docMk/>
          <pc:sldMk cId="0" sldId="286"/>
        </pc:sldMkLst>
        <pc:spChg chg="mod">
          <ac:chgData name="Olga (Liliana) Caballero Suarez" userId="S::ocaballe@uoguelph.ca::477eb1ec-8535-4759-b174-7e54deeb1fef" providerId="AD" clId="Web-{8AD6184A-F013-EEE0-84E0-21DCD8394087}" dt="2025-07-16T22:26:36.967" v="57" actId="20577"/>
          <ac:spMkLst>
            <pc:docMk/>
            <pc:sldMk cId="0" sldId="286"/>
            <ac:spMk id="745" creationId="{00000000-0000-0000-0000-000000000000}"/>
          </ac:spMkLst>
        </pc:spChg>
        <pc:spChg chg="mod">
          <ac:chgData name="Olga (Liliana) Caballero Suarez" userId="S::ocaballe@uoguelph.ca::477eb1ec-8535-4759-b174-7e54deeb1fef" providerId="AD" clId="Web-{8AD6184A-F013-EEE0-84E0-21DCD8394087}" dt="2025-07-16T22:20:13.472" v="44"/>
          <ac:spMkLst>
            <pc:docMk/>
            <pc:sldMk cId="0" sldId="286"/>
            <ac:spMk id="746" creationId="{00000000-0000-0000-0000-000000000000}"/>
          </ac:spMkLst>
        </pc:spChg>
      </pc:sldChg>
      <pc:sldChg chg="add del">
        <pc:chgData name="Olga (Liliana) Caballero Suarez" userId="S::ocaballe@uoguelph.ca::477eb1ec-8535-4759-b174-7e54deeb1fef" providerId="AD" clId="Web-{8AD6184A-F013-EEE0-84E0-21DCD8394087}" dt="2025-07-16T22:17:00.672" v="42"/>
        <pc:sldMkLst>
          <pc:docMk/>
          <pc:sldMk cId="0" sldId="305"/>
        </pc:sldMkLst>
      </pc:sldChg>
      <pc:sldChg chg="ord">
        <pc:chgData name="Olga (Liliana) Caballero Suarez" userId="S::ocaballe@uoguelph.ca::477eb1ec-8535-4759-b174-7e54deeb1fef" providerId="AD" clId="Web-{8AD6184A-F013-EEE0-84E0-21DCD8394087}" dt="2025-07-16T22:23:09.197" v="48"/>
        <pc:sldMkLst>
          <pc:docMk/>
          <pc:sldMk cId="3168956885" sldId="308"/>
        </pc:sldMkLst>
      </pc:sldChg>
      <pc:sldChg chg="add">
        <pc:chgData name="Olga (Liliana) Caballero Suarez" userId="S::ocaballe@uoguelph.ca::477eb1ec-8535-4759-b174-7e54deeb1fef" providerId="AD" clId="Web-{8AD6184A-F013-EEE0-84E0-21DCD8394087}" dt="2025-07-16T22:13:21.839" v="28"/>
        <pc:sldMkLst>
          <pc:docMk/>
          <pc:sldMk cId="0" sldId="319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4:09.075" v="35"/>
        <pc:sldMkLst>
          <pc:docMk/>
          <pc:sldMk cId="303481984" sldId="326"/>
        </pc:sldMkLst>
      </pc:sldChg>
      <pc:sldChg chg="modSp">
        <pc:chgData name="Olga (Liliana) Caballero Suarez" userId="S::ocaballe@uoguelph.ca::477eb1ec-8535-4759-b174-7e54deeb1fef" providerId="AD" clId="Web-{8AD6184A-F013-EEE0-84E0-21DCD8394087}" dt="2025-07-16T22:23:48.323" v="50" actId="20577"/>
        <pc:sldMkLst>
          <pc:docMk/>
          <pc:sldMk cId="641694736" sldId="339"/>
        </pc:sldMkLst>
        <pc:spChg chg="mod">
          <ac:chgData name="Olga (Liliana) Caballero Suarez" userId="S::ocaballe@uoguelph.ca::477eb1ec-8535-4759-b174-7e54deeb1fef" providerId="AD" clId="Web-{8AD6184A-F013-EEE0-84E0-21DCD8394087}" dt="2025-07-16T22:23:48.323" v="50" actId="20577"/>
          <ac:spMkLst>
            <pc:docMk/>
            <pc:sldMk cId="641694736" sldId="339"/>
            <ac:spMk id="2" creationId="{6FA86CAC-BA47-60A5-FC1B-5D2652F848E7}"/>
          </ac:spMkLst>
        </pc:spChg>
      </pc:sldChg>
      <pc:sldChg chg="ord">
        <pc:chgData name="Olga (Liliana) Caballero Suarez" userId="S::ocaballe@uoguelph.ca::477eb1ec-8535-4759-b174-7e54deeb1fef" providerId="AD" clId="Web-{8AD6184A-F013-EEE0-84E0-21DCD8394087}" dt="2025-07-16T22:22:59.869" v="47"/>
        <pc:sldMkLst>
          <pc:docMk/>
          <pc:sldMk cId="2437550404" sldId="349"/>
        </pc:sldMkLst>
      </pc:sldChg>
      <pc:sldChg chg="del">
        <pc:chgData name="Olga (Liliana) Caballero Suarez" userId="S::ocaballe@uoguelph.ca::477eb1ec-8535-4759-b174-7e54deeb1fef" providerId="AD" clId="Web-{8AD6184A-F013-EEE0-84E0-21DCD8394087}" dt="2025-07-16T22:27:15.405" v="58"/>
        <pc:sldMkLst>
          <pc:docMk/>
          <pc:sldMk cId="1706973826" sldId="351"/>
        </pc:sldMkLst>
      </pc:sldChg>
      <pc:sldChg chg="ord">
        <pc:chgData name="Olga (Liliana) Caballero Suarez" userId="S::ocaballe@uoguelph.ca::477eb1ec-8535-4759-b174-7e54deeb1fef" providerId="AD" clId="Web-{8AD6184A-F013-EEE0-84E0-21DCD8394087}" dt="2025-07-16T22:27:31.093" v="59"/>
        <pc:sldMkLst>
          <pc:docMk/>
          <pc:sldMk cId="2845651133" sldId="357"/>
        </pc:sldMkLst>
      </pc:sldChg>
      <pc:sldChg chg="add">
        <pc:chgData name="Olga (Liliana) Caballero Suarez" userId="S::ocaballe@uoguelph.ca::477eb1ec-8535-4759-b174-7e54deeb1fef" providerId="AD" clId="Web-{8AD6184A-F013-EEE0-84E0-21DCD8394087}" dt="2025-07-16T22:16:25.671" v="40"/>
        <pc:sldMkLst>
          <pc:docMk/>
          <pc:sldMk cId="3061104189" sldId="364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4:09.106" v="36"/>
        <pc:sldMkLst>
          <pc:docMk/>
          <pc:sldMk cId="3438429281" sldId="364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7"/>
        <pc:sldMkLst>
          <pc:docMk/>
          <pc:sldMk cId="2151622235" sldId="368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3"/>
        <pc:sldMkLst>
          <pc:docMk/>
          <pc:sldMk cId="335608594" sldId="370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6"/>
        <pc:sldMkLst>
          <pc:docMk/>
          <pc:sldMk cId="444197085" sldId="371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5"/>
        <pc:sldMkLst>
          <pc:docMk/>
          <pc:sldMk cId="1145859138" sldId="372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2"/>
        <pc:sldMkLst>
          <pc:docMk/>
          <pc:sldMk cId="3871671083" sldId="373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1"/>
        <pc:sldMkLst>
          <pc:docMk/>
          <pc:sldMk cId="1496402946" sldId="374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4"/>
        <pc:sldMkLst>
          <pc:docMk/>
          <pc:sldMk cId="1182471108" sldId="375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651" v="20"/>
        <pc:sldMkLst>
          <pc:docMk/>
          <pc:sldMk cId="1684033530" sldId="376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573" v="18"/>
        <pc:sldMkLst>
          <pc:docMk/>
          <pc:sldMk cId="2078888442" sldId="377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542" v="17"/>
        <pc:sldMkLst>
          <pc:docMk/>
          <pc:sldMk cId="3718462631" sldId="378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511" v="16"/>
        <pc:sldMkLst>
          <pc:docMk/>
          <pc:sldMk cId="4243122596" sldId="379"/>
        </pc:sldMkLst>
      </pc:sldChg>
      <pc:sldChg chg="add del">
        <pc:chgData name="Olga (Liliana) Caballero Suarez" userId="S::ocaballe@uoguelph.ca::477eb1ec-8535-4759-b174-7e54deeb1fef" providerId="AD" clId="Web-{8AD6184A-F013-EEE0-84E0-21DCD8394087}" dt="2025-07-16T22:12:41.495" v="14"/>
        <pc:sldMkLst>
          <pc:docMk/>
          <pc:sldMk cId="399630621" sldId="380"/>
        </pc:sldMkLst>
      </pc:sldChg>
      <pc:sldMasterChg chg="add addSldLayout">
        <pc:chgData name="Olga (Liliana) Caballero Suarez" userId="S::ocaballe@uoguelph.ca::477eb1ec-8535-4759-b174-7e54deeb1fef" providerId="AD" clId="Web-{8AD6184A-F013-EEE0-84E0-21DCD8394087}" dt="2025-07-16T22:14:20.716" v="38"/>
        <pc:sldMasterMkLst>
          <pc:docMk/>
          <pc:sldMasterMk cId="0" sldId="2147483700"/>
        </pc:sldMasterMkLst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1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2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3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4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5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6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7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8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09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10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11"/>
          </pc:sldLayoutMkLst>
        </pc:sldLayoutChg>
        <pc:sldLayoutChg chg="add">
          <pc:chgData name="Olga (Liliana) Caballero Suarez" userId="S::ocaballe@uoguelph.ca::477eb1ec-8535-4759-b174-7e54deeb1fef" providerId="AD" clId="Web-{8AD6184A-F013-EEE0-84E0-21DCD8394087}" dt="2025-07-16T22:14:20.716" v="38"/>
          <pc:sldLayoutMkLst>
            <pc:docMk/>
            <pc:sldMasterMk cId="0" sldId="2147483700"/>
            <pc:sldLayoutMk cId="0" sldId="214748371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5CEA5-125D-4148-AC86-A29E558BCC8F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0FDF-57A6-4507-967C-46E9860E3DC3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20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0FDF-57A6-4507-967C-46E9860E3DC3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892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EE98-55FE-1636-57A8-6E55B84E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7DA52-E7DC-870B-DD6D-44EF19A4D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F6A96-96B3-506B-B938-CC0D5B7F8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B4FD-0AA9-AA65-F805-C3BED8B96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0FDF-57A6-4507-967C-46E9860E3DC3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931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0FDF-57A6-4507-967C-46E9860E3DC3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08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0FDF-57A6-4507-967C-46E9860E3DC3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491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33EF-C825-AD3C-CDC5-9FEE80C2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42CB2-D712-B315-8E9A-23180D62B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92095-D9B8-2EB6-FBFE-465B53795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905AD-B8A8-8261-1056-09E22A564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B0FDF-57A6-4507-967C-46E9860E3DC3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933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991DB81-2D9A-4DC7-972F-A190BC94BB14}" type="slidenum">
              <a:rPr lang="en-CA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33</a:t>
            </a:fld>
            <a:endParaRPr lang="en-CA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447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6FD8-F7DE-B914-E21E-8EE5B887F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B654B-02B9-4EAA-8CCA-73E730C6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3FE5D-7BEB-0A09-0D6B-24D52515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7E212-C5C4-F311-8DFA-68BEFFD6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A6B2-052F-75F8-A292-F0A98C16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15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4F48-D150-19C5-467A-FB07B096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F4EBC-DE32-6CE0-2817-3116E2AC8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9A9A-8ABD-9279-EB1C-B91A9053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4A61-753B-F4BD-9B0E-3D3555C2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04993-EB24-C353-C1AD-68B13C76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52183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54247-6553-AC9D-A8EA-A71D5115F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A84CD-B99D-E7BC-8556-131C42302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9A61-C214-E50C-C87D-95B17697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131AA-8FA2-9826-3702-D6515D8B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65B55-B911-F17C-9C28-AFA53BEF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351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49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899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595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226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146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647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119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26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56BC-91F6-5ED1-3F3B-2F9BE5F7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3BD50-5D6F-591D-32A9-101C112C7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AB4D9-E6E4-364D-D032-86DA5DAD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454B-8F28-0201-1086-F5D03F91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686DD-9060-DC14-DD3A-2B372762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1182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328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66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062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377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076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202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2491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684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3746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320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2267-0CD8-8CEB-8AFD-4550375F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328B3-1454-B893-7042-DB4693FF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2B98-7EF7-9B2F-3FEC-EDBB73A0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AFCF-A25B-2AE3-A471-EB68B5B8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5C353-1DF0-EBD7-CD03-8B91A20B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094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677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727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9702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733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496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Picture 285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164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3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01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3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27E1-B2D5-5D21-B98B-16207EBA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96E1-0EB3-9B08-7EEC-555AD2C19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2CB7F-166F-6C7C-289D-F350BB201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9B7A2-DFB7-A945-565F-8861D338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01055-DC13-8C4E-DE42-C05EBD27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56FAF-8FEE-7EAB-A21A-DF3E76D1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591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087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28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855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93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254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40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63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2003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562" y="1604571"/>
            <a:ext cx="10972120" cy="397714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8764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562" y="1604571"/>
            <a:ext cx="10972120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53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4BFB-63DE-85F2-1A00-1ED0FF5B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B26BC-4417-4B21-FF47-B9262617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76098-FD70-A29D-8C18-BA4035D67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D6464-3E0E-9754-29E7-35C2C7F85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5DA30-E499-2E69-CD6D-C442098F4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D3077-7B8F-BE54-490D-7B06E2CC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24A73-1A2B-A758-DD08-1EAE178D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3DA8C-C3EA-1A19-8EE8-95D4706F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59095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562" y="1604571"/>
            <a:ext cx="5354133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03" y="1604571"/>
            <a:ext cx="5354133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041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9762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562" y="273502"/>
            <a:ext cx="10972120" cy="530703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077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562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562" y="3682090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03" y="1604571"/>
            <a:ext cx="5354133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3396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562" y="1604571"/>
            <a:ext cx="5354133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03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03" y="3682090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3648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562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03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562" y="3682090"/>
            <a:ext cx="10972120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2552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562" y="1604572"/>
            <a:ext cx="10972120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562" y="3682090"/>
            <a:ext cx="10972120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1612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562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03" y="1604572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03" y="3682090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562" y="3682090"/>
            <a:ext cx="5354133" cy="1896881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7205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562" y="273502"/>
            <a:ext cx="10972120" cy="114455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562" y="1604571"/>
            <a:ext cx="10972120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562" y="1604571"/>
            <a:ext cx="10972120" cy="3977143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483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3326033" y="1604571"/>
            <a:ext cx="5539179" cy="3977143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3326033" y="1604571"/>
            <a:ext cx="5539179" cy="39771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5380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923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29BE-123F-5584-FDEA-8208C352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8EACA-73CE-59C7-7E7D-28FB2E43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1696B-BA76-4044-B397-8405F8D00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9372-074B-9D3F-B7A6-38B3D296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90839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4255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16965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2388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3948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7316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5945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53589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0658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5003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88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C62C-636B-6AA5-CA1D-F6E4EE56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C7123-ADEA-FCA3-9873-9F9A97C9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ED6C6-9B9A-4983-F147-598ADA67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85183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323" name="Picture 322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7916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8685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8539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236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2599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3602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562" y="273352"/>
            <a:ext cx="10972120" cy="53073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586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03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84201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5354133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86008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786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AD4D-248A-739D-75B7-47019024B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A49-895F-4DEC-C1DB-1C1776DD4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FE376-7EC6-F7E6-A76D-0BB0AAACE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D6A11-E700-C18A-F915-CC626010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BB538-BBC1-EBFB-2283-EBFCF463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3B69A-2C8F-46E2-9A36-67F600B4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78480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562" y="3681925"/>
            <a:ext cx="10972120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13857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03" y="160451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562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03" y="3681925"/>
            <a:ext cx="5354133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95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992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562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19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676" y="160451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562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19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676" y="3681925"/>
            <a:ext cx="3532848" cy="189680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2903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9890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626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470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7665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049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353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01" y="273600"/>
            <a:ext cx="10972091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805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49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F216-6CE9-9231-5F99-37F4C5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631A0-48C9-51BA-7EBC-6F4F07D8A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D2713-3DFE-430D-A93F-DFF118008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5DBE1-AD62-5887-0013-34FC03F8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763A2-22CC-BD5A-BCCC-4471CC5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BDFA8-4985-A6CB-90B0-B2E41BC5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2547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63804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5596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01" y="3682080"/>
            <a:ext cx="10972091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1748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00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868" y="160452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868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00" y="3682080"/>
            <a:ext cx="5354303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428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3603131" y="1604520"/>
            <a:ext cx="4984631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22241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C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1F575-23E8-CB34-B2BE-1A0E3F9E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95DDB-0B27-D1FB-1E15-F7A080A92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B574-EF0E-BAAC-72B1-F51E0BB64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7AF16A-C8F0-41DC-B90B-B6E72080855A}" type="datetimeFigureOut">
              <a:rPr lang="es-CO" smtClean="0"/>
              <a:t>18/07/2025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5B363-444F-7B4F-AFEB-C3CB8BEE7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8CBBB-0BAB-477E-9ED7-126FB128E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2DED98-A8A4-4291-9709-3C9F89005B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85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59783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1731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0737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D62CF-850A-4672-A829-FA5CD7304E4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6DD-0351-465D-AD74-D9456588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0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7135" y="297796"/>
            <a:ext cx="13271475" cy="124564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CA" sz="4789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7135" y="1746416"/>
            <a:ext cx="13271475" cy="43286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940378" lvl="1" indent="-352642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410566" lvl="2" indent="-313459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880755" lvl="3" indent="-235094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350944" lvl="4" indent="-235094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821133" lvl="5" indent="-235094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291322" lvl="6" indent="-235094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014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xStyles>
    <p:titleStyle>
      <a:lvl1pPr algn="l" defTabSz="995233" rtl="0" eaLnBrk="1" latinLnBrk="0" hangingPunct="1">
        <a:lnSpc>
          <a:spcPct val="90000"/>
        </a:lnSpc>
        <a:spcBef>
          <a:spcPct val="0"/>
        </a:spcBef>
        <a:buNone/>
        <a:defRPr sz="47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0189" indent="-352642" algn="l" defTabSz="995233" rtl="0" eaLnBrk="1" latinLnBrk="0" hangingPunct="1">
        <a:lnSpc>
          <a:spcPct val="90000"/>
        </a:lnSpc>
        <a:spcBef>
          <a:spcPts val="1088"/>
        </a:spcBef>
        <a:buClr>
          <a:srgbClr val="FFFFFF"/>
        </a:buClr>
        <a:buSzPct val="45000"/>
        <a:buFont typeface="Wingdings" charset="2"/>
        <a:buChar char=""/>
        <a:defRPr sz="3048" kern="1200">
          <a:solidFill>
            <a:schemeClr val="tx1"/>
          </a:solidFill>
          <a:latin typeface="+mn-lt"/>
          <a:ea typeface="+mn-ea"/>
          <a:cs typeface="+mn-cs"/>
        </a:defRPr>
      </a:lvl1pPr>
      <a:lvl2pPr marL="746425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612" kern="1200">
          <a:solidFill>
            <a:schemeClr val="tx1"/>
          </a:solidFill>
          <a:latin typeface="+mn-lt"/>
          <a:ea typeface="+mn-ea"/>
          <a:cs typeface="+mn-cs"/>
        </a:defRPr>
      </a:lvl2pPr>
      <a:lvl3pPr marL="1244041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741658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4pPr>
      <a:lvl5pPr marL="2239274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5pPr>
      <a:lvl6pPr marL="2736891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3234507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732124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4229740" indent="-248808" algn="l" defTabSz="995233" rtl="0" eaLnBrk="1" latinLnBrk="0" hangingPunct="1">
        <a:lnSpc>
          <a:spcPct val="90000"/>
        </a:lnSpc>
        <a:spcBef>
          <a:spcPts val="544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1pPr>
      <a:lvl2pPr marL="497616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2pPr>
      <a:lvl3pPr marL="995233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3pPr>
      <a:lvl4pPr marL="1492849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4pPr>
      <a:lvl5pPr marL="1990466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5pPr>
      <a:lvl6pPr marL="2488082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85699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83315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980932" algn="l" defTabSz="995233" rtl="0" eaLnBrk="1" latinLnBrk="0" hangingPunct="1"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34039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2120" cy="114468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3992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562" y="1604514"/>
            <a:ext cx="10972120" cy="397715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903" b="0" strike="noStrike" spc="-1">
                <a:latin typeface="Arial"/>
              </a:rPr>
              <a:t>Click to edit the outline text format</a:t>
            </a:r>
          </a:p>
          <a:p>
            <a:pPr marL="783821" lvl="1" indent="-293933">
              <a:spcBef>
                <a:spcPts val="102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540" b="0" strike="noStrike" spc="-1">
                <a:latin typeface="Arial"/>
              </a:rPr>
              <a:t>Second Outline Level</a:t>
            </a:r>
          </a:p>
          <a:p>
            <a:pPr marL="1175731" lvl="2" indent="-261274">
              <a:spcBef>
                <a:spcPts val="77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177" b="0" strike="noStrike" spc="-1">
                <a:latin typeface="Arial"/>
              </a:rPr>
              <a:t>Third Outline Level</a:t>
            </a:r>
          </a:p>
          <a:p>
            <a:pPr marL="1567642" lvl="3" indent="-195955">
              <a:spcBef>
                <a:spcPts val="51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1814" b="0" strike="noStrike" spc="-1">
                <a:latin typeface="Arial"/>
              </a:rPr>
              <a:t>Fourth Outline Level</a:t>
            </a:r>
          </a:p>
          <a:p>
            <a:pPr marL="1959552" lvl="4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Fifth Outline Level</a:t>
            </a:r>
          </a:p>
          <a:p>
            <a:pPr marL="2351462" lvl="5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Sixth Outline Level</a:t>
            </a:r>
          </a:p>
          <a:p>
            <a:pPr marL="2743373" lvl="6" indent="-195955">
              <a:spcBef>
                <a:spcPts val="2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814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78874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/>
  <p:txStyles>
    <p:titleStyle>
      <a:lvl1pPr algn="l" defTabSz="829544" rtl="0" eaLnBrk="1" latinLnBrk="0" hangingPunct="1">
        <a:lnSpc>
          <a:spcPct val="90000"/>
        </a:lnSpc>
        <a:spcBef>
          <a:spcPct val="0"/>
        </a:spcBef>
        <a:buNone/>
        <a:defRPr sz="39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910" indent="-293933" algn="l" defTabSz="829544" rtl="0" eaLnBrk="1" latinLnBrk="0" hangingPunct="1">
        <a:lnSpc>
          <a:spcPct val="90000"/>
        </a:lnSpc>
        <a:spcBef>
          <a:spcPts val="1286"/>
        </a:spcBef>
        <a:buClr>
          <a:srgbClr val="FFFFFF"/>
        </a:buClr>
        <a:buSzPct val="45000"/>
        <a:buFont typeface="Wingdings" charset="2"/>
        <a:buChar char="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158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930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473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01" y="273600"/>
            <a:ext cx="10972091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01" y="1604520"/>
            <a:ext cx="10972091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3914" lvl="1" indent="-32396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5870" lvl="2" indent="-287971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7827" lvl="3" indent="-215978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59784" lvl="4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1741" lvl="5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3698" lvl="6" indent="-215978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04517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57" indent="-323968" algn="l" defTabSz="914309" rtl="0" eaLnBrk="1" latinLnBrk="0" hangingPunct="1">
        <a:lnSpc>
          <a:spcPct val="90000"/>
        </a:lnSpc>
        <a:spcBef>
          <a:spcPts val="1000"/>
        </a:spcBef>
        <a:buClr>
          <a:srgbClr val="FFFFFF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C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1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2.xml"/><Relationship Id="rId5" Type="http://schemas.openxmlformats.org/officeDocument/2006/relationships/hyperlink" Target="https://public.nrao.edu/telescopes/vla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10C80156-D50D-CE2C-186F-41CFC34E57F2}"/>
              </a:ext>
            </a:extLst>
          </p:cNvPr>
          <p:cNvSpPr/>
          <p:nvPr/>
        </p:nvSpPr>
        <p:spPr>
          <a:xfrm>
            <a:off x="1259681" y="936338"/>
            <a:ext cx="9851232" cy="3038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 anchor="t"/>
          <a:lstStyle/>
          <a:p>
            <a:pPr algn="ctr">
              <a:defRPr/>
            </a:pPr>
            <a:r>
              <a:rPr lang="en-CA" sz="4000" spc="-1" dirty="0">
                <a:solidFill>
                  <a:srgbClr val="FFFFFF"/>
                </a:solidFill>
                <a:latin typeface="Candara"/>
              </a:rPr>
              <a:t>Open Questions and Research Tools in Nuclear Astrophysics</a:t>
            </a: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0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DejaVu Sans"/>
            </a:endParaRPr>
          </a:p>
          <a:p>
            <a:pPr algn="ctr">
              <a:defRPr/>
            </a:pPr>
            <a:r>
              <a:rPr kumimoji="0" lang="en-CA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</a:rPr>
              <a:t>Lecture 2: neutron stars </a:t>
            </a:r>
            <a:endParaRPr lang="en-CA" sz="4000" spc="-1" dirty="0">
              <a:solidFill>
                <a:srgbClr val="FFFFFF"/>
              </a:solidFill>
              <a:latin typeface="Candara"/>
              <a:ea typeface="DejaVu Sans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</a:rPr>
              <a:t>and the equation of </a:t>
            </a:r>
            <a:r>
              <a:rPr kumimoji="0" lang="en-CA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</a:rPr>
              <a:t>state</a:t>
            </a:r>
            <a:endParaRPr lang="en-CA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0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DejaVu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</a:rPr>
              <a:t>Liliana Caballero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DejaVu Sans"/>
              </a:rPr>
              <a:t>University of Guelph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91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F6CCC-6DBF-9F72-899C-45C9ECF87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53B2-959A-EDDF-19B2-494B87E3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CA" sz="44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Recall: A very simple model for stellar burning</a:t>
            </a:r>
            <a:br>
              <a:rPr kumimoji="0" lang="en-CA" sz="18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s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56F4-D0CC-9290-5445-4BB0CF731DF2}"/>
              </a:ext>
            </a:extLst>
          </p:cNvPr>
          <p:cNvSpPr txBox="1"/>
          <p:nvPr/>
        </p:nvSpPr>
        <p:spPr>
          <a:xfrm>
            <a:off x="6281739" y="1100496"/>
            <a:ext cx="51863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Mass conservation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Hydrostatic equilibrium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Energy transport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Opacity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mbol" panose="05050102010706020507" pitchFamily="18" charset="2"/>
              </a:rPr>
              <a:t>k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</a:rPr>
              <a:t>Energy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 pitchFamily="34" charset="0"/>
              </a:rPr>
              <a:t>Rate of energy generation per unit mass: q [erg/g/s]</a:t>
            </a:r>
            <a:endParaRPr kumimoji="0" lang="es-CO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ndara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DBA5F-5432-10F1-AE7F-9B5A0B46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97" y="3731985"/>
            <a:ext cx="2212658" cy="949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5C8976-FA6E-0444-DEEE-8DDE7A41E0A1}"/>
              </a:ext>
            </a:extLst>
          </p:cNvPr>
          <p:cNvGrpSpPr/>
          <p:nvPr/>
        </p:nvGrpSpPr>
        <p:grpSpPr>
          <a:xfrm>
            <a:off x="1397000" y="1115398"/>
            <a:ext cx="4669517" cy="5171102"/>
            <a:chOff x="1397000" y="1115398"/>
            <a:chExt cx="4669517" cy="5171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58D805-AB24-7D0E-3D2A-B490EEAEB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1115398"/>
              <a:ext cx="4669517" cy="51711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DD2192-75A6-17A7-B9E4-9C12DFCC642F}"/>
                </a:ext>
              </a:extLst>
            </p:cNvPr>
            <p:cNvSpPr/>
            <p:nvPr/>
          </p:nvSpPr>
          <p:spPr>
            <a:xfrm>
              <a:off x="4026292" y="5422900"/>
              <a:ext cx="291708" cy="4699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A65AED-9F65-E2D6-0F06-BA57878D2035}"/>
                    </a:ext>
                  </a:extLst>
                </p:cNvPr>
                <p:cNvSpPr txBox="1"/>
                <p:nvPr/>
              </p:nvSpPr>
              <p:spPr>
                <a:xfrm>
                  <a:off x="4038796" y="5277247"/>
                  <a:ext cx="266700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s-CO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kumimoji="0" lang="es-CO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8A65AED-9F65-E2D6-0F06-BA57878D20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796" y="5277247"/>
                  <a:ext cx="266700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267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Equation of State (EOS)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453" y="2196767"/>
            <a:ext cx="57379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PV=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Ideal Gas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Polytrope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9687392" y="3448038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8561570" y="3918094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8014119" y="4864542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102465" y="3298149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366075" y="2736785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240253" y="3206841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26235" y="3356729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2497" y="2452935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 rot="6652495">
            <a:off x="9412268" y="2448469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 rot="6652495">
            <a:off x="10311202" y="2766575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 rot="6652495">
            <a:off x="10298246" y="3533177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 rot="6652495">
            <a:off x="8837326" y="2163722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380846" y="4302130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73325" y="4045148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599952" y="4220382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329976" y="4906724"/>
            <a:ext cx="465943" cy="47005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6886731" y="1902448"/>
            <a:ext cx="4467069" cy="3807502"/>
          </a:xfrm>
          <a:prstGeom prst="flowChartMagneticDisk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045626" y="3138518"/>
                <a:ext cx="16470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𝜌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26" y="3138518"/>
                <a:ext cx="164705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20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837971" y="365439"/>
            <a:ext cx="10511351" cy="1321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 anchor="ctr"/>
          <a:lstStyle/>
          <a:p>
            <a:pPr algn="ctr" defTabSz="914309"/>
            <a:r>
              <a:rPr lang="en-CA" sz="44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Equation of State (EOS)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1219161" y="2196881"/>
            <a:ext cx="5733693" cy="3346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PV=</a:t>
            </a:r>
            <a:r>
              <a:rPr lang="en-CA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nRT</a:t>
            </a:r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Ideal Gas</a:t>
            </a: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  </a:t>
            </a:r>
            <a:r>
              <a:rPr lang="en-CA" sz="2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Polytrope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Modern EOSs depend on nuclear interactions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3"/>
          <p:cNvSpPr/>
          <p:nvPr/>
        </p:nvSpPr>
        <p:spPr>
          <a:xfrm>
            <a:off x="1219161" y="3125560"/>
            <a:ext cx="1642826" cy="4269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1219161" y="3125560"/>
            <a:ext cx="1642826" cy="426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5"/>
          <p:cNvSpPr/>
          <p:nvPr/>
        </p:nvSpPr>
        <p:spPr>
          <a:xfrm>
            <a:off x="9686698" y="3448078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2" name="CustomShape 6"/>
          <p:cNvSpPr/>
          <p:nvPr/>
        </p:nvSpPr>
        <p:spPr>
          <a:xfrm>
            <a:off x="8561125" y="3918176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3" name="CustomShape 7"/>
          <p:cNvSpPr/>
          <p:nvPr/>
        </p:nvSpPr>
        <p:spPr>
          <a:xfrm>
            <a:off x="8013276" y="4864493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4" name="CustomShape 8"/>
          <p:cNvSpPr/>
          <p:nvPr/>
        </p:nvSpPr>
        <p:spPr>
          <a:xfrm>
            <a:off x="9102135" y="3298337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5" name="CustomShape 9"/>
          <p:cNvSpPr/>
          <p:nvPr/>
        </p:nvSpPr>
        <p:spPr>
          <a:xfrm>
            <a:off x="8365670" y="2736810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6" name="CustomShape 10"/>
          <p:cNvSpPr/>
          <p:nvPr/>
        </p:nvSpPr>
        <p:spPr>
          <a:xfrm>
            <a:off x="7239737" y="3206909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7" name="CustomShape 11"/>
          <p:cNvSpPr/>
          <p:nvPr/>
        </p:nvSpPr>
        <p:spPr>
          <a:xfrm>
            <a:off x="8125582" y="3356650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8" name="CustomShape 12"/>
          <p:cNvSpPr/>
          <p:nvPr/>
        </p:nvSpPr>
        <p:spPr>
          <a:xfrm>
            <a:off x="7622007" y="2453167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699" name="CustomShape 13"/>
          <p:cNvSpPr/>
          <p:nvPr/>
        </p:nvSpPr>
        <p:spPr>
          <a:xfrm rot="6652200">
            <a:off x="9413854" y="2447408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0" name="CustomShape 14"/>
          <p:cNvSpPr/>
          <p:nvPr/>
        </p:nvSpPr>
        <p:spPr>
          <a:xfrm rot="6652200">
            <a:off x="10312657" y="2765607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1" name="CustomShape 15"/>
          <p:cNvSpPr/>
          <p:nvPr/>
        </p:nvSpPr>
        <p:spPr>
          <a:xfrm rot="6652200">
            <a:off x="10299699" y="3531947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2" name="CustomShape 16"/>
          <p:cNvSpPr/>
          <p:nvPr/>
        </p:nvSpPr>
        <p:spPr>
          <a:xfrm rot="6652200">
            <a:off x="8839009" y="2162685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3" name="CustomShape 17"/>
          <p:cNvSpPr/>
          <p:nvPr/>
        </p:nvSpPr>
        <p:spPr>
          <a:xfrm>
            <a:off x="10380328" y="4301886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4" name="CustomShape 18"/>
          <p:cNvSpPr/>
          <p:nvPr/>
        </p:nvSpPr>
        <p:spPr>
          <a:xfrm>
            <a:off x="7672761" y="4045240"/>
            <a:ext cx="461820" cy="46613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5" name="CustomShape 19"/>
          <p:cNvSpPr/>
          <p:nvPr/>
        </p:nvSpPr>
        <p:spPr>
          <a:xfrm>
            <a:off x="9599590" y="4220177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6" name="CustomShape 20"/>
          <p:cNvSpPr/>
          <p:nvPr/>
        </p:nvSpPr>
        <p:spPr>
          <a:xfrm>
            <a:off x="9329625" y="4906608"/>
            <a:ext cx="461820" cy="466139"/>
          </a:xfrm>
          <a:prstGeom prst="ellipse">
            <a:avLst/>
          </a:prstGeom>
          <a:solidFill>
            <a:srgbClr val="D61C48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7" name="CustomShape 21"/>
          <p:cNvSpPr/>
          <p:nvPr/>
        </p:nvSpPr>
        <p:spPr>
          <a:xfrm>
            <a:off x="6886263" y="1902799"/>
            <a:ext cx="4463059" cy="3802905"/>
          </a:xfrm>
          <a:prstGeom prst="flowChartMagneticDisk">
            <a:avLst/>
          </a:prstGeom>
          <a:noFill/>
          <a:ln w="381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08" name="CustomShape 22"/>
          <p:cNvSpPr/>
          <p:nvPr/>
        </p:nvSpPr>
        <p:spPr>
          <a:xfrm>
            <a:off x="1223841" y="4967800"/>
            <a:ext cx="5181525" cy="3628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D420D-FBC0-D61F-9F75-22173694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61" y="5757265"/>
            <a:ext cx="6194803" cy="689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5DF7-1E17-AED9-9FE4-08DCB5073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08-4E56-61D4-1312-82C35133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/>
              </a:rPr>
              <a:t>Neutron star at zero temperature</a:t>
            </a:r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C391C-96CC-4CC6-C1B1-273262466794}"/>
              </a:ext>
            </a:extLst>
          </p:cNvPr>
          <p:cNvSpPr txBox="1"/>
          <p:nvPr/>
        </p:nvSpPr>
        <p:spPr>
          <a:xfrm>
            <a:off x="2127443" y="2699828"/>
            <a:ext cx="27927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With polytropic EOS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P= K </a:t>
            </a:r>
            <a:r>
              <a:rPr lang="en-US" sz="4000" dirty="0">
                <a:solidFill>
                  <a:schemeClr val="bg1"/>
                </a:solidFill>
                <a:latin typeface="Symbol" panose="05050102010706020507" pitchFamily="18" charset="2"/>
              </a:rPr>
              <a:t>r </a:t>
            </a:r>
            <a:r>
              <a:rPr lang="en-US" sz="4000" baseline="30000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</a:p>
          <a:p>
            <a:pPr algn="ctr"/>
            <a:endParaRPr lang="es-CO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D3F0D1-026B-D7AD-FC34-49F94DBC013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9401" y="1604520"/>
            <a:ext cx="7230455" cy="823887"/>
          </a:xfrm>
        </p:spPr>
        <p:txBody>
          <a:bodyPr lIns="0" tIns="0" rIns="0" bIns="0" anchor="t"/>
          <a:lstStyle/>
          <a:p>
            <a:pPr marL="107950" indent="0">
              <a:buNone/>
            </a:pPr>
            <a:r>
              <a:rPr lang="en-US" sz="3200" dirty="0">
                <a:solidFill>
                  <a:schemeClr val="bg1"/>
                </a:solidFill>
                <a:latin typeface="Candara"/>
              </a:rPr>
              <a:t>Solve the structure equations:</a:t>
            </a:r>
            <a:endParaRPr lang="es-CO" sz="3200" dirty="0">
              <a:solidFill>
                <a:schemeClr val="bg1"/>
              </a:solidFill>
              <a:latin typeface="Candar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AE9CF-E629-8924-B2C0-FB2D4132D0C5}"/>
              </a:ext>
            </a:extLst>
          </p:cNvPr>
          <p:cNvGrpSpPr/>
          <p:nvPr/>
        </p:nvGrpSpPr>
        <p:grpSpPr>
          <a:xfrm>
            <a:off x="7839856" y="1786521"/>
            <a:ext cx="3576245" cy="4046761"/>
            <a:chOff x="1397000" y="1115398"/>
            <a:chExt cx="4669517" cy="51711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0B2AAC-F9A3-BED2-C6DC-FF4864C8C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1115398"/>
              <a:ext cx="4669517" cy="517110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C1A7B0-D404-DA1E-C9B0-F391E9A75569}"/>
                </a:ext>
              </a:extLst>
            </p:cNvPr>
            <p:cNvSpPr/>
            <p:nvPr/>
          </p:nvSpPr>
          <p:spPr>
            <a:xfrm>
              <a:off x="4026292" y="5422900"/>
              <a:ext cx="291708" cy="4699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1E260D-C820-0FDC-192E-0A5E033C8E1D}"/>
                    </a:ext>
                  </a:extLst>
                </p:cNvPr>
                <p:cNvSpPr txBox="1"/>
                <p:nvPr/>
              </p:nvSpPr>
              <p:spPr>
                <a:xfrm>
                  <a:off x="4026292" y="5197976"/>
                  <a:ext cx="279204" cy="7865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40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s-CO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1E260D-C820-0FDC-192E-0A5E033C8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292" y="5197976"/>
                  <a:ext cx="279204" cy="786577"/>
                </a:xfrm>
                <a:prstGeom prst="rect">
                  <a:avLst/>
                </a:prstGeom>
                <a:blipFill>
                  <a:blip r:embed="rId3"/>
                  <a:stretch>
                    <a:fillRect r="-5714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10E59D-D9E0-E29C-5299-A2D975B6268A}"/>
              </a:ext>
            </a:extLst>
          </p:cNvPr>
          <p:cNvCxnSpPr>
            <a:cxnSpLocks/>
          </p:cNvCxnSpPr>
          <p:nvPr/>
        </p:nvCxnSpPr>
        <p:spPr>
          <a:xfrm>
            <a:off x="7636524" y="3787925"/>
            <a:ext cx="3779577" cy="193564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7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1465-513D-92F0-0B54-2CCEAC1FF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D7BB8E6A-2EBC-EB13-FEF2-588C771DAFD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9401" y="1604520"/>
            <a:ext cx="10603242" cy="823887"/>
          </a:xfrm>
        </p:spPr>
        <p:txBody>
          <a:bodyPr lIns="0" tIns="0" rIns="0" bIns="0" anchor="t"/>
          <a:lstStyle/>
          <a:p>
            <a:pPr marL="10795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Candara"/>
              </a:rPr>
              <a:t>For very compact objects space-time is changed by the mass distribution</a:t>
            </a:r>
            <a:endParaRPr lang="es-CO" sz="3200" dirty="0">
              <a:solidFill>
                <a:schemeClr val="bg1"/>
              </a:solidFill>
              <a:latin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20CC9-2BE0-27F1-A7B0-539FC3B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99" y="3081337"/>
            <a:ext cx="9691595" cy="11448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3463835-B9A3-F88B-AE63-D6B9FF926CB3}"/>
              </a:ext>
            </a:extLst>
          </p:cNvPr>
          <p:cNvSpPr txBox="1">
            <a:spLocks/>
          </p:cNvSpPr>
          <p:nvPr/>
        </p:nvSpPr>
        <p:spPr>
          <a:xfrm>
            <a:off x="1065224" y="4879067"/>
            <a:ext cx="10060444" cy="1621243"/>
          </a:xfrm>
          <a:prstGeom prst="rect">
            <a:avLst/>
          </a:prstGeom>
        </p:spPr>
        <p:txBody>
          <a:bodyPr lIns="0" tIns="0" rIns="0" bIns="0" anchor="t"/>
          <a:lstStyle>
            <a:lvl1pPr marL="431957" indent="-32396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charset="2"/>
              <a:buChar char="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 algn="ctr"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Tolman-Oppenheimer-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Volkorov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(TOV) Equation</a:t>
            </a:r>
            <a:endParaRPr lang="en-US"/>
          </a:p>
          <a:p>
            <a:pPr marL="107950" indent="0" algn="ctr">
              <a:buFont typeface="Wingdings" charset="2"/>
              <a:buNone/>
            </a:pPr>
            <a:r>
              <a:rPr lang="en-US" dirty="0">
                <a:solidFill>
                  <a:schemeClr val="bg1"/>
                </a:solidFill>
                <a:latin typeface="Candara"/>
              </a:rPr>
              <a:t>Solve the set of equations with boundary conditions and initial values </a:t>
            </a:r>
            <a:r>
              <a:rPr lang="en-US" dirty="0" err="1">
                <a:solidFill>
                  <a:schemeClr val="bg1"/>
                </a:solidFill>
                <a:latin typeface="Candara"/>
              </a:rPr>
              <a:t>e.g</a:t>
            </a:r>
            <a:r>
              <a:rPr lang="en-US" dirty="0">
                <a:solidFill>
                  <a:schemeClr val="bg1"/>
                </a:solidFill>
                <a:latin typeface="Candara"/>
              </a:rPr>
              <a:t> p</a:t>
            </a:r>
            <a:r>
              <a:rPr lang="en-US" baseline="-25000" dirty="0">
                <a:solidFill>
                  <a:schemeClr val="bg1"/>
                </a:solidFill>
                <a:latin typeface="Candara"/>
              </a:rPr>
              <a:t>0</a:t>
            </a:r>
            <a:endParaRPr lang="es-CO" baseline="-25000" dirty="0">
              <a:solidFill>
                <a:schemeClr val="bg1"/>
              </a:solidFill>
              <a:latin typeface="Candar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CFC60A-BDDD-D514-1441-4DF38E0C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Candara"/>
              </a:rPr>
              <a:t>Not there yet...</a:t>
            </a:r>
          </a:p>
        </p:txBody>
      </p:sp>
    </p:spTree>
    <p:extLst>
      <p:ext uri="{BB962C8B-B14F-4D97-AF65-F5344CB8AC3E}">
        <p14:creationId xmlns:p14="http://schemas.microsoft.com/office/powerpoint/2010/main" val="262151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3F533-85E9-36AD-FD56-847199ED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BDFE81-12DA-A355-C77F-EF55B6695AE6}"/>
              </a:ext>
            </a:extLst>
          </p:cNvPr>
          <p:cNvSpPr/>
          <p:nvPr/>
        </p:nvSpPr>
        <p:spPr>
          <a:xfrm>
            <a:off x="118246" y="4712915"/>
            <a:ext cx="6017170" cy="19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8CF0C-0E3B-8068-0722-EF3553D9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Building a model</a:t>
            </a:r>
            <a:endParaRPr lang="es-CO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E1B42-C672-5A79-6826-A54D1CDC706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9294" y="1268697"/>
            <a:ext cx="5934075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3200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Free degenerate neutron gas</a:t>
            </a:r>
            <a:endParaRPr lang="es-CO" sz="3200" dirty="0">
              <a:solidFill>
                <a:schemeClr val="accent1">
                  <a:lumMod val="76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 descr="A graph of energy&#10;&#10;Description automatically generated">
            <a:extLst>
              <a:ext uri="{FF2B5EF4-FFF2-40B4-BE49-F238E27FC236}">
                <a16:creationId xmlns:a16="http://schemas.microsoft.com/office/drawing/2014/main" id="{CE9560E4-9432-BA66-5529-CC6CAF6D7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41" y="3027551"/>
            <a:ext cx="6741458" cy="3370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8CF4C-D689-5137-CDB9-8624B820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0" r="2338" b="18207"/>
          <a:stretch/>
        </p:blipFill>
        <p:spPr>
          <a:xfrm>
            <a:off x="7180730" y="1818443"/>
            <a:ext cx="3523130" cy="99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C8BD3-7A3D-26FD-7DE5-3D5C88C90B3A}"/>
              </a:ext>
            </a:extLst>
          </p:cNvPr>
          <p:cNvSpPr txBox="1"/>
          <p:nvPr/>
        </p:nvSpPr>
        <p:spPr>
          <a:xfrm>
            <a:off x="7933765" y="642753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Wikipedia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640F1-6FD5-168F-6BCD-090C620E4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45" y="4278557"/>
            <a:ext cx="4213606" cy="851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58A31-2760-4D8E-226E-B0B9B3D52736}"/>
              </a:ext>
            </a:extLst>
          </p:cNvPr>
          <p:cNvSpPr txBox="1"/>
          <p:nvPr/>
        </p:nvSpPr>
        <p:spPr>
          <a:xfrm>
            <a:off x="1204240" y="3535978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Number density</a:t>
            </a:r>
            <a:endParaRPr lang="es-CO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5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59F41-0CB6-1107-DE72-4054A5EF6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he Fermi–Dirac Distribution">
            <a:extLst>
              <a:ext uri="{FF2B5EF4-FFF2-40B4-BE49-F238E27FC236}">
                <a16:creationId xmlns:a16="http://schemas.microsoft.com/office/drawing/2014/main" id="{C94AAD39-AECF-E958-1F6A-415CD95B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0" t="2133" r="300" b="10000"/>
          <a:stretch>
            <a:fillRect/>
          </a:stretch>
        </p:blipFill>
        <p:spPr>
          <a:xfrm>
            <a:off x="5713275" y="3243117"/>
            <a:ext cx="6468496" cy="31882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87B0F7-C1B5-34B1-45D3-D482FF73BC65}"/>
              </a:ext>
            </a:extLst>
          </p:cNvPr>
          <p:cNvSpPr/>
          <p:nvPr/>
        </p:nvSpPr>
        <p:spPr>
          <a:xfrm>
            <a:off x="118246" y="4712915"/>
            <a:ext cx="6017170" cy="19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D8289-D8E2-39E0-7047-BB72A828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Building a model</a:t>
            </a:r>
            <a:endParaRPr lang="es-CO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6329B-60B5-8803-1274-0266B463EF8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9294" y="1268697"/>
            <a:ext cx="5934075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3200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Free degenerate neutron gas</a:t>
            </a:r>
            <a:endParaRPr lang="es-CO" sz="3200" dirty="0">
              <a:solidFill>
                <a:schemeClr val="accent1">
                  <a:lumMod val="76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30FFC-05F8-038E-977A-4A15D7732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90" r="2338" b="18207"/>
          <a:stretch/>
        </p:blipFill>
        <p:spPr>
          <a:xfrm>
            <a:off x="7180730" y="1818443"/>
            <a:ext cx="3523130" cy="995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DC071-9AD6-E989-C14E-8575E0962D9A}"/>
              </a:ext>
            </a:extLst>
          </p:cNvPr>
          <p:cNvSpPr txBox="1"/>
          <p:nvPr/>
        </p:nvSpPr>
        <p:spPr>
          <a:xfrm>
            <a:off x="7933765" y="642753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Wikipedia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A1B400-44F5-845F-69D7-47C30291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910" t="-2997" r="-310" b="7692"/>
          <a:stretch>
            <a:fillRect/>
          </a:stretch>
        </p:blipFill>
        <p:spPr>
          <a:xfrm>
            <a:off x="615833" y="3215582"/>
            <a:ext cx="4002674" cy="908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FF5843-DB89-5894-1A55-2F806F8D57CC}"/>
              </a:ext>
            </a:extLst>
          </p:cNvPr>
          <p:cNvSpPr txBox="1"/>
          <p:nvPr/>
        </p:nvSpPr>
        <p:spPr>
          <a:xfrm>
            <a:off x="1363142" y="275352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Highly degenerate</a:t>
            </a:r>
            <a:endParaRPr lang="es-CO" sz="2400" dirty="0">
              <a:latin typeface="Candara" panose="020E0502030303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E7CF2B-B182-0421-2E7C-0073C8F08F6D}"/>
              </a:ext>
            </a:extLst>
          </p:cNvPr>
          <p:cNvGrpSpPr/>
          <p:nvPr/>
        </p:nvGrpSpPr>
        <p:grpSpPr>
          <a:xfrm>
            <a:off x="-2624" y="5209966"/>
            <a:ext cx="6200775" cy="981075"/>
            <a:chOff x="111735" y="5815794"/>
            <a:chExt cx="6200775" cy="9810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4DC4E-1A88-E6E5-80F5-E9778200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35" y="5815794"/>
              <a:ext cx="6200775" cy="9810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949FB7-F7EA-09BD-319D-D0EB90187620}"/>
                </a:ext>
              </a:extLst>
            </p:cNvPr>
            <p:cNvSpPr/>
            <p:nvPr/>
          </p:nvSpPr>
          <p:spPr>
            <a:xfrm>
              <a:off x="526896" y="6140375"/>
              <a:ext cx="82505" cy="257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81657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0CFE-B1BA-9A7D-53A1-B44EBF56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Building a model</a:t>
            </a:r>
            <a:endParaRPr lang="es-CO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52B6B-88D3-05CD-16FE-75441EB0F46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7701" y="1021827"/>
            <a:ext cx="6463951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3200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Free degenerate neutron gas at T=0 </a:t>
            </a:r>
            <a:endParaRPr lang="es-CO" sz="3200" dirty="0">
              <a:solidFill>
                <a:schemeClr val="accent1">
                  <a:lumMod val="76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51836-8286-B82C-FF62-19D869F068D4}"/>
              </a:ext>
            </a:extLst>
          </p:cNvPr>
          <p:cNvSpPr txBox="1"/>
          <p:nvPr/>
        </p:nvSpPr>
        <p:spPr>
          <a:xfrm>
            <a:off x="7933765" y="642753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Wikipedia</a:t>
            </a:r>
            <a:endParaRPr lang="es-CO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5B1D6-FB8F-2FD6-3C9C-D49A9E76AF81}"/>
              </a:ext>
            </a:extLst>
          </p:cNvPr>
          <p:cNvGrpSpPr/>
          <p:nvPr/>
        </p:nvGrpSpPr>
        <p:grpSpPr>
          <a:xfrm>
            <a:off x="523186" y="4001772"/>
            <a:ext cx="4636718" cy="1938056"/>
            <a:chOff x="433751" y="4094899"/>
            <a:chExt cx="4094323" cy="17178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66CBE6-C20D-1B17-1DC6-1E428A72C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751" y="4094899"/>
              <a:ext cx="4094323" cy="171782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D18873-0A62-89B5-1CAC-C3B311C5F2DC}"/>
                </a:ext>
              </a:extLst>
            </p:cNvPr>
            <p:cNvSpPr/>
            <p:nvPr/>
          </p:nvSpPr>
          <p:spPr>
            <a:xfrm>
              <a:off x="3055895" y="5481662"/>
              <a:ext cx="138147" cy="80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A2B6DC-0579-B09B-B8A7-9AAFA036F676}"/>
              </a:ext>
            </a:extLst>
          </p:cNvPr>
          <p:cNvSpPr txBox="1"/>
          <p:nvPr/>
        </p:nvSpPr>
        <p:spPr>
          <a:xfrm>
            <a:off x="170450" y="4472016"/>
            <a:ext cx="35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ymbol" panose="05050102010706020507" pitchFamily="18" charset="2"/>
              </a:rPr>
              <a:t>e</a:t>
            </a:r>
            <a:endParaRPr lang="es-CO" sz="2000" dirty="0">
              <a:latin typeface="Symbol" panose="05050102010706020507" pitchFamily="18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87F990-18E9-E29D-640D-3E69AED15202}"/>
              </a:ext>
            </a:extLst>
          </p:cNvPr>
          <p:cNvSpPr txBox="1"/>
          <p:nvPr/>
        </p:nvSpPr>
        <p:spPr>
          <a:xfrm>
            <a:off x="350427" y="3626103"/>
            <a:ext cx="306045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dirty="0">
                <a:latin typeface="Candara"/>
              </a:rPr>
              <a:t>Then the energy density is</a:t>
            </a:r>
            <a:r>
              <a:rPr lang="en-US" dirty="0">
                <a:latin typeface="Candara"/>
              </a:rPr>
              <a:t> </a:t>
            </a:r>
            <a:endParaRPr lang="es-CO" dirty="0">
              <a:latin typeface="Candar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5CF67F-DF65-4C6F-8FA0-76161DE12B9B}"/>
              </a:ext>
            </a:extLst>
          </p:cNvPr>
          <p:cNvGrpSpPr/>
          <p:nvPr/>
        </p:nvGrpSpPr>
        <p:grpSpPr>
          <a:xfrm>
            <a:off x="350029" y="2480174"/>
            <a:ext cx="3463527" cy="775920"/>
            <a:chOff x="434558" y="2645018"/>
            <a:chExt cx="3463527" cy="77592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BC0AB6-DEE0-66D0-4D7E-E3AEFFC6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558" y="2645018"/>
              <a:ext cx="3463527" cy="7759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AD491A-F44D-81EC-21A8-93B7D4F49C11}"/>
                </a:ext>
              </a:extLst>
            </p:cNvPr>
            <p:cNvSpPr/>
            <p:nvPr/>
          </p:nvSpPr>
          <p:spPr>
            <a:xfrm flipV="1">
              <a:off x="3319484" y="3053073"/>
              <a:ext cx="148469" cy="162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11" name="Picture 10" descr="The Fermi–Dirac Distribution">
            <a:extLst>
              <a:ext uri="{FF2B5EF4-FFF2-40B4-BE49-F238E27FC236}">
                <a16:creationId xmlns:a16="http://schemas.microsoft.com/office/drawing/2014/main" id="{1119AFEA-17A9-04FE-48D9-A73FD87A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0" t="2133" r="300" b="10000"/>
          <a:stretch>
            <a:fillRect/>
          </a:stretch>
        </p:blipFill>
        <p:spPr>
          <a:xfrm>
            <a:off x="5713275" y="3243117"/>
            <a:ext cx="6468496" cy="31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5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AC25F-22BE-6D71-242F-FEE0143F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B5A7592-7C7C-52EA-7C27-72419AF3184C}"/>
              </a:ext>
            </a:extLst>
          </p:cNvPr>
          <p:cNvSpPr/>
          <p:nvPr/>
        </p:nvSpPr>
        <p:spPr>
          <a:xfrm>
            <a:off x="310308" y="2021527"/>
            <a:ext cx="4693224" cy="4474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F3D30-7D51-FE51-4504-EAE50C72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Building a model</a:t>
            </a:r>
            <a:endParaRPr lang="es-CO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EFBF0-EBC5-421C-017D-73B20C2651F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99503" y="1021827"/>
            <a:ext cx="6564702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Free degenerate neutron gas at T=0 </a:t>
            </a:r>
            <a:endParaRPr lang="es-CO" sz="2800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ADDF-3285-5807-2650-CBC0DB2E44E0}"/>
              </a:ext>
            </a:extLst>
          </p:cNvPr>
          <p:cNvSpPr txBox="1"/>
          <p:nvPr/>
        </p:nvSpPr>
        <p:spPr>
          <a:xfrm>
            <a:off x="7933765" y="6427537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from Wikipedia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77596-4073-85A8-536F-0E3BE11B18FA}"/>
              </a:ext>
            </a:extLst>
          </p:cNvPr>
          <p:cNvSpPr txBox="1"/>
          <p:nvPr/>
        </p:nvSpPr>
        <p:spPr>
          <a:xfrm>
            <a:off x="401554" y="2193478"/>
            <a:ext cx="192232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dirty="0">
                <a:latin typeface="Candara"/>
              </a:rPr>
              <a:t>The pressure is :</a:t>
            </a:r>
            <a:endParaRPr lang="es-CO" sz="2000" dirty="0">
              <a:latin typeface="Candara" panose="020E05020303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61F294-0423-38D8-4217-50ACD2705522}"/>
              </a:ext>
            </a:extLst>
          </p:cNvPr>
          <p:cNvSpPr/>
          <p:nvPr/>
        </p:nvSpPr>
        <p:spPr>
          <a:xfrm>
            <a:off x="3185999" y="6442763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566AF-4418-4C7F-88DA-D593F38EC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91" y="2558875"/>
            <a:ext cx="3489389" cy="94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7F6737-A0F2-9F8D-7D32-622ADE21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8" t="-10756" r="2867" b="41101"/>
          <a:stretch>
            <a:fillRect/>
          </a:stretch>
        </p:blipFill>
        <p:spPr>
          <a:xfrm>
            <a:off x="305417" y="4255480"/>
            <a:ext cx="5400589" cy="1578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B105F-9070-9459-1DB3-E046A347760F}"/>
              </a:ext>
            </a:extLst>
          </p:cNvPr>
          <p:cNvSpPr txBox="1"/>
          <p:nvPr/>
        </p:nvSpPr>
        <p:spPr>
          <a:xfrm>
            <a:off x="305547" y="3818005"/>
            <a:ext cx="465704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dirty="0">
                <a:latin typeface="Candara"/>
              </a:rPr>
              <a:t>With a change of variables, we integrate: </a:t>
            </a:r>
            <a:endParaRPr lang="es-CO" sz="2000" dirty="0">
              <a:latin typeface="Candar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D80B27-8875-7D1C-E1AC-BE7CE46E3D75}"/>
              </a:ext>
            </a:extLst>
          </p:cNvPr>
          <p:cNvGrpSpPr/>
          <p:nvPr/>
        </p:nvGrpSpPr>
        <p:grpSpPr>
          <a:xfrm>
            <a:off x="373200" y="6320079"/>
            <a:ext cx="6690725" cy="964497"/>
            <a:chOff x="1771559" y="6181104"/>
            <a:chExt cx="1725067" cy="12632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6A03E6-5B6D-15BF-E383-C6A843109A1C}"/>
                </a:ext>
              </a:extLst>
            </p:cNvPr>
            <p:cNvSpPr/>
            <p:nvPr/>
          </p:nvSpPr>
          <p:spPr>
            <a:xfrm flipH="1">
              <a:off x="1771559" y="6186666"/>
              <a:ext cx="238587" cy="521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es-CO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430115-7BE1-FFC3-91E5-C28955E08178}"/>
                </a:ext>
              </a:extLst>
            </p:cNvPr>
            <p:cNvSpPr txBox="1"/>
            <p:nvPr/>
          </p:nvSpPr>
          <p:spPr>
            <a:xfrm rot="10800000" flipV="1">
              <a:off x="3282647" y="6181104"/>
              <a:ext cx="213979" cy="126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s-CO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 descr="The Fermi–Dirac Distribution">
            <a:extLst>
              <a:ext uri="{FF2B5EF4-FFF2-40B4-BE49-F238E27FC236}">
                <a16:creationId xmlns:a16="http://schemas.microsoft.com/office/drawing/2014/main" id="{F6F8195A-3517-8D59-9F51-26B8DBAC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00" t="2133" r="300" b="10000"/>
          <a:stretch>
            <a:fillRect/>
          </a:stretch>
        </p:blipFill>
        <p:spPr>
          <a:xfrm>
            <a:off x="5713275" y="3243117"/>
            <a:ext cx="6468496" cy="31882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F01F60-55D7-085C-77EB-683AC42347E4}"/>
              </a:ext>
            </a:extLst>
          </p:cNvPr>
          <p:cNvSpPr/>
          <p:nvPr/>
        </p:nvSpPr>
        <p:spPr>
          <a:xfrm>
            <a:off x="3660204" y="6362696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77453-AA27-AFDD-BD14-D8F52C671F8C}"/>
              </a:ext>
            </a:extLst>
          </p:cNvPr>
          <p:cNvSpPr/>
          <p:nvPr/>
        </p:nvSpPr>
        <p:spPr>
          <a:xfrm>
            <a:off x="-361798" y="5561816"/>
            <a:ext cx="4870309" cy="85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F70E58-7C42-B2B4-37DA-79E71E41D991}"/>
              </a:ext>
            </a:extLst>
          </p:cNvPr>
          <p:cNvSpPr/>
          <p:nvPr/>
        </p:nvSpPr>
        <p:spPr>
          <a:xfrm>
            <a:off x="2854335" y="6162509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Picture 2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6FD5CF71-E8E6-86CB-A3BE-31CE96D0F0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8144" r="4104"/>
          <a:stretch/>
        </p:blipFill>
        <p:spPr>
          <a:xfrm>
            <a:off x="-222106" y="5601839"/>
            <a:ext cx="6166186" cy="112866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CD0CB21-C202-6A2B-F271-205CD5C64A41}"/>
              </a:ext>
            </a:extLst>
          </p:cNvPr>
          <p:cNvGrpSpPr/>
          <p:nvPr/>
        </p:nvGrpSpPr>
        <p:grpSpPr>
          <a:xfrm>
            <a:off x="1933960" y="5994496"/>
            <a:ext cx="304157" cy="261610"/>
            <a:chOff x="1923352" y="6062291"/>
            <a:chExt cx="304157" cy="2616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28F355-6490-8D7C-5BFA-F39AE1BDBA0E}"/>
                </a:ext>
              </a:extLst>
            </p:cNvPr>
            <p:cNvSpPr/>
            <p:nvPr/>
          </p:nvSpPr>
          <p:spPr>
            <a:xfrm>
              <a:off x="2010146" y="6149006"/>
              <a:ext cx="217363" cy="8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es-CO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940536-B8D1-0750-59AD-403C4602464F}"/>
                </a:ext>
              </a:extLst>
            </p:cNvPr>
            <p:cNvSpPr txBox="1"/>
            <p:nvPr/>
          </p:nvSpPr>
          <p:spPr>
            <a:xfrm>
              <a:off x="1923352" y="606229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s-CO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916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09F5E-8CC0-9431-25FE-7FD8CE8F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7520-C6E8-73C6-EF96-123B5A58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Building a model</a:t>
            </a:r>
            <a:endParaRPr lang="es-CO" dirty="0">
              <a:solidFill>
                <a:schemeClr val="accent1">
                  <a:lumMod val="76000"/>
                </a:schemeClr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9F65F-956C-6D08-8954-A35C839793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6951" y="1021827"/>
            <a:ext cx="6564702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>
                <a:solidFill>
                  <a:schemeClr val="accent1">
                    <a:lumMod val="76000"/>
                  </a:schemeClr>
                </a:solidFill>
                <a:latin typeface="Candara"/>
              </a:rPr>
              <a:t>Free degenerate neutron gas at T=0</a:t>
            </a:r>
            <a:r>
              <a:rPr lang="en-US" sz="2800" dirty="0">
                <a:solidFill>
                  <a:schemeClr val="bg1"/>
                </a:solidFill>
                <a:latin typeface="Candara"/>
              </a:rPr>
              <a:t> </a:t>
            </a:r>
            <a:endParaRPr lang="es-CO" sz="2800" dirty="0">
              <a:solidFill>
                <a:schemeClr val="bg1"/>
              </a:solidFill>
              <a:latin typeface="Candar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1090E9-979B-2664-ABC9-F93413A78C9F}"/>
              </a:ext>
            </a:extLst>
          </p:cNvPr>
          <p:cNvSpPr/>
          <p:nvPr/>
        </p:nvSpPr>
        <p:spPr>
          <a:xfrm>
            <a:off x="3645827" y="5615073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67BEA-0EAE-5AA9-98D9-56AFB81E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" t="-1095" r="4469" b="50331"/>
          <a:stretch>
            <a:fillRect/>
          </a:stretch>
        </p:blipFill>
        <p:spPr>
          <a:xfrm>
            <a:off x="24947" y="2904029"/>
            <a:ext cx="5796603" cy="1297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CD670-5ED4-38FB-8406-05EC7F84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248" y="5713065"/>
            <a:ext cx="526732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13119-DE5F-38C6-C989-7B1A83B5B9AD}"/>
              </a:ext>
            </a:extLst>
          </p:cNvPr>
          <p:cNvSpPr txBox="1"/>
          <p:nvPr/>
        </p:nvSpPr>
        <p:spPr>
          <a:xfrm>
            <a:off x="7477303" y="5137769"/>
            <a:ext cx="350307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>
                <a:latin typeface="Candara"/>
              </a:rPr>
              <a:t>Ultra relativistic limit x&gt;&gt;1</a:t>
            </a:r>
            <a:endParaRPr lang="es-CO" sz="2400" dirty="0">
              <a:latin typeface="Candar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BAB3D-92FE-03E4-B2F4-2B7C2A14E135}"/>
              </a:ext>
            </a:extLst>
          </p:cNvPr>
          <p:cNvSpPr txBox="1"/>
          <p:nvPr/>
        </p:nvSpPr>
        <p:spPr>
          <a:xfrm>
            <a:off x="7477304" y="2678484"/>
            <a:ext cx="340990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>
                <a:latin typeface="Candara"/>
              </a:rPr>
              <a:t>Non-relativistic limit x&lt;&lt;1</a:t>
            </a:r>
            <a:endParaRPr lang="es-CO" sz="2400" dirty="0">
              <a:latin typeface="Candar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D53A4D-9237-FFDC-064A-D29E0DB12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999" y="3427900"/>
            <a:ext cx="3914775" cy="695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6EE368-7060-6D91-2F35-5F52B89297F6}"/>
              </a:ext>
            </a:extLst>
          </p:cNvPr>
          <p:cNvSpPr/>
          <p:nvPr/>
        </p:nvSpPr>
        <p:spPr>
          <a:xfrm>
            <a:off x="-376175" y="4814193"/>
            <a:ext cx="4870309" cy="85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B42A5-FDAA-0B8D-6CE3-61A0267AC4EF}"/>
              </a:ext>
            </a:extLst>
          </p:cNvPr>
          <p:cNvSpPr/>
          <p:nvPr/>
        </p:nvSpPr>
        <p:spPr>
          <a:xfrm>
            <a:off x="2839958" y="5414886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1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31E86A6E-2AB0-A3EB-6A5D-26117911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144" r="4104"/>
          <a:stretch/>
        </p:blipFill>
        <p:spPr>
          <a:xfrm>
            <a:off x="-236483" y="4854216"/>
            <a:ext cx="6166186" cy="11286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F07A0E4-8D3B-F2F9-0A73-86AE8B884455}"/>
              </a:ext>
            </a:extLst>
          </p:cNvPr>
          <p:cNvGrpSpPr/>
          <p:nvPr/>
        </p:nvGrpSpPr>
        <p:grpSpPr>
          <a:xfrm>
            <a:off x="1905206" y="5246873"/>
            <a:ext cx="318534" cy="261610"/>
            <a:chOff x="1908975" y="6062291"/>
            <a:chExt cx="318534" cy="26161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EEB753-8B24-339B-3B28-2F66937A4AD4}"/>
                </a:ext>
              </a:extLst>
            </p:cNvPr>
            <p:cNvSpPr/>
            <p:nvPr/>
          </p:nvSpPr>
          <p:spPr>
            <a:xfrm>
              <a:off x="2010146" y="6149006"/>
              <a:ext cx="217363" cy="8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es-CO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7BC4FE-8436-29B0-F174-F4AEED58F8A2}"/>
                </a:ext>
              </a:extLst>
            </p:cNvPr>
            <p:cNvSpPr txBox="1"/>
            <p:nvPr/>
          </p:nvSpPr>
          <p:spPr>
            <a:xfrm>
              <a:off x="1908975" y="606229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s-CO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30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1606830" y="615606"/>
            <a:ext cx="9139930" cy="35246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algn="ctr" defTabSz="914309"/>
            <a:r>
              <a:rPr lang="en-CA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Neutron stars</a:t>
            </a:r>
            <a:endParaRPr lang="en-CA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>
              <a:lnSpc>
                <a:spcPct val="90000"/>
              </a:lnSpc>
            </a:pP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7" name="Picture 2"/>
          <p:cNvPicPr/>
          <p:nvPr/>
        </p:nvPicPr>
        <p:blipFill>
          <a:blip r:embed="rId2"/>
          <a:stretch/>
        </p:blipFill>
        <p:spPr>
          <a:xfrm>
            <a:off x="5831600" y="2016184"/>
            <a:ext cx="6174636" cy="4221890"/>
          </a:xfrm>
          <a:prstGeom prst="rect">
            <a:avLst/>
          </a:prstGeom>
          <a:ln>
            <a:noFill/>
          </a:ln>
        </p:spPr>
      </p:pic>
      <p:sp>
        <p:nvSpPr>
          <p:cNvPr id="478" name="CustomShape 2"/>
          <p:cNvSpPr/>
          <p:nvPr/>
        </p:nvSpPr>
        <p:spPr>
          <a:xfrm>
            <a:off x="485216" y="1553064"/>
            <a:ext cx="7359242" cy="4474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endParaRPr lang="en-CA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defTabSz="9143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End of life of a heavy star ( 8 times heavier than our Sun).</a:t>
            </a:r>
            <a:endParaRPr lang="en-CA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defTabSz="9143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Born when gravity overpowers thermonuclear pressure: Supernova.</a:t>
            </a:r>
            <a:endParaRPr lang="en-CA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defTabSz="91430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Neutrinos (elementary particles) carry away huge amounts of energy.</a:t>
            </a:r>
            <a:endParaRPr lang="en-CA" sz="2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20E57C-5CFF-6D96-3568-F4D9234490A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7972" y="1519409"/>
            <a:ext cx="10972091" cy="1144800"/>
          </a:xfrm>
        </p:spPr>
        <p:txBody>
          <a:bodyPr/>
          <a:lstStyle/>
          <a:p>
            <a:pPr marL="431800" indent="-323850" algn="ctr"/>
            <a:r>
              <a:rPr lang="en-US" sz="3200" dirty="0">
                <a:solidFill>
                  <a:srgbClr val="000000"/>
                </a:solidFill>
                <a:latin typeface="Candara"/>
              </a:rPr>
              <a:t>Your turn: find the polytropic index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F81E3-5EB8-F3A2-5AEE-2C4B5C90604E}"/>
              </a:ext>
            </a:extLst>
          </p:cNvPr>
          <p:cNvSpPr txBox="1"/>
          <p:nvPr/>
        </p:nvSpPr>
        <p:spPr>
          <a:xfrm>
            <a:off x="4983306" y="2526950"/>
            <a:ext cx="1867819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andara"/>
              </a:rPr>
              <a:t>P= K </a:t>
            </a:r>
            <a:r>
              <a:rPr lang="en-US" sz="4000" dirty="0">
                <a:solidFill>
                  <a:srgbClr val="000000"/>
                </a:solidFill>
                <a:latin typeface="Symbol"/>
                <a:sym typeface="Symbol"/>
              </a:rPr>
              <a:t>r </a:t>
            </a:r>
            <a:r>
              <a:rPr lang="en-US" sz="4000" baseline="30000" dirty="0">
                <a:solidFill>
                  <a:srgbClr val="000000"/>
                </a:solidFill>
                <a:latin typeface="Symbol"/>
                <a:sym typeface="Symbol"/>
              </a:rPr>
              <a:t>G</a:t>
            </a:r>
            <a:endParaRPr lang="en-US">
              <a:solidFill>
                <a:srgbClr val="000000"/>
              </a:solidFill>
              <a:latin typeface="Symbol"/>
              <a:sym typeface="Symbol"/>
            </a:endParaRPr>
          </a:p>
          <a:p>
            <a:pPr algn="ctr"/>
            <a:endParaRPr lang="es-CO" sz="24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EEEB-ECBB-9C34-C39E-8FBB1BC0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/>
              </a:rPr>
              <a:t>Suggested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57D64-3F96-B204-06D6-300B4A5542B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01" y="1422647"/>
            <a:ext cx="10972091" cy="5438610"/>
          </a:xfrm>
        </p:spPr>
        <p:txBody>
          <a:bodyPr/>
          <a:lstStyle/>
          <a:p>
            <a:pPr marL="107950" indent="0">
              <a:buNone/>
            </a:pPr>
            <a:r>
              <a:rPr lang="en-US" sz="3200" dirty="0">
                <a:latin typeface="Candara"/>
              </a:rPr>
              <a:t>*Assume an ultra-relativistic limit x&gt;&gt;1, start with the pressure.</a:t>
            </a:r>
          </a:p>
          <a:p>
            <a:pPr marL="107950"/>
            <a:endParaRPr lang="en-US" sz="3200" dirty="0">
              <a:latin typeface="Candara"/>
            </a:endParaRPr>
          </a:p>
          <a:p>
            <a:pPr marL="107950" indent="0">
              <a:buNone/>
            </a:pPr>
            <a:r>
              <a:rPr lang="en-US" sz="3200" dirty="0">
                <a:latin typeface="Candara"/>
              </a:rPr>
              <a:t>*Write the pressure in terms of the Fermi momentum</a:t>
            </a:r>
          </a:p>
          <a:p>
            <a:pPr marL="107950"/>
            <a:endParaRPr lang="en-US" sz="3200" dirty="0">
              <a:latin typeface="Candara"/>
            </a:endParaRPr>
          </a:p>
          <a:p>
            <a:pPr marL="107950" indent="0">
              <a:buNone/>
            </a:pPr>
            <a:r>
              <a:rPr lang="en-US" sz="3200" dirty="0">
                <a:latin typeface="Candara"/>
              </a:rPr>
              <a:t>*Use the relation of the neutron number density to the Fermi momentum k</a:t>
            </a:r>
          </a:p>
          <a:p>
            <a:pPr marL="107950"/>
            <a:endParaRPr lang="en-US" sz="3200" dirty="0">
              <a:latin typeface="Candara"/>
            </a:endParaRPr>
          </a:p>
          <a:p>
            <a:pPr marL="107950" indent="0">
              <a:buNone/>
            </a:pPr>
            <a:r>
              <a:rPr lang="en-US" sz="3200" dirty="0">
                <a:latin typeface="Candara"/>
              </a:rPr>
              <a:t>*Replace in the pressure.</a:t>
            </a:r>
          </a:p>
          <a:p>
            <a:pPr marL="107950"/>
            <a:endParaRPr lang="en-US" sz="3200" dirty="0">
              <a:latin typeface="Candara"/>
            </a:endParaRPr>
          </a:p>
          <a:p>
            <a:pPr marL="107950" indent="0">
              <a:buNone/>
            </a:pPr>
            <a:r>
              <a:rPr lang="en-US" sz="3200" dirty="0">
                <a:latin typeface="Candara"/>
              </a:rPr>
              <a:t>*Done!</a:t>
            </a:r>
          </a:p>
          <a:p>
            <a:pPr marL="431800" indent="-3238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2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825AE-AAC2-6C75-D940-4C08F94A9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6E81F1B-DA5E-208D-EA4A-66285AB2F98A}"/>
              </a:ext>
            </a:extLst>
          </p:cNvPr>
          <p:cNvSpPr/>
          <p:nvPr/>
        </p:nvSpPr>
        <p:spPr>
          <a:xfrm>
            <a:off x="162480" y="3579228"/>
            <a:ext cx="4870309" cy="85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61798-66AC-4377-543E-42654528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  <a:latin typeface="Candara"/>
              </a:rPr>
              <a:t>Polytropic index </a:t>
            </a:r>
            <a:r>
              <a:rPr lang="en-US" sz="4400" dirty="0">
                <a:solidFill>
                  <a:schemeClr val="tx2"/>
                </a:solidFill>
                <a:latin typeface="Symbol"/>
                <a:sym typeface="Symbol"/>
              </a:rPr>
              <a:t>G</a:t>
            </a:r>
            <a:r>
              <a:rPr lang="en-US" dirty="0">
                <a:solidFill>
                  <a:schemeClr val="tx2"/>
                </a:solidFill>
                <a:latin typeface="Candara"/>
              </a:rPr>
              <a:t>?</a:t>
            </a:r>
            <a:endParaRPr lang="es-CO" dirty="0">
              <a:solidFill>
                <a:schemeClr val="tx2"/>
              </a:solidFill>
              <a:latin typeface="Candar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88081-DA9D-30FA-56DF-899B867795C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6951" y="1021827"/>
            <a:ext cx="6564702" cy="1488304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>
                <a:solidFill>
                  <a:schemeClr val="tx2"/>
                </a:solidFill>
                <a:latin typeface="Candara"/>
              </a:rPr>
              <a:t>Free degenerate neutron gas at T=0 </a:t>
            </a:r>
            <a:endParaRPr lang="es-CO" sz="2800" dirty="0">
              <a:solidFill>
                <a:schemeClr val="tx2"/>
              </a:solidFill>
              <a:latin typeface="Candar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430FA0-62AA-277E-75B8-C3EEC415EB0D}"/>
              </a:ext>
            </a:extLst>
          </p:cNvPr>
          <p:cNvSpPr txBox="1"/>
          <p:nvPr/>
        </p:nvSpPr>
        <p:spPr>
          <a:xfrm>
            <a:off x="433751" y="26764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pressure is </a:t>
            </a:r>
            <a:endParaRPr lang="es-CO" dirty="0">
              <a:latin typeface="Candara" panose="020E05020303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3C3F32-F7CF-5D2F-3AB2-D0CC28A5023D}"/>
              </a:ext>
            </a:extLst>
          </p:cNvPr>
          <p:cNvSpPr/>
          <p:nvPr/>
        </p:nvSpPr>
        <p:spPr>
          <a:xfrm>
            <a:off x="3378613" y="4179921"/>
            <a:ext cx="153738" cy="10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438F2D-13ED-F342-E621-47BDCBC8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144" r="4104"/>
          <a:stretch/>
        </p:blipFill>
        <p:spPr>
          <a:xfrm>
            <a:off x="223344" y="3592975"/>
            <a:ext cx="6166186" cy="1128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616C9-57D5-A4FD-2656-3CDF5723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532" y="3562836"/>
            <a:ext cx="5632052" cy="845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9D8830-112B-1A3F-D1E1-5D17EBAAFF2D}"/>
              </a:ext>
            </a:extLst>
          </p:cNvPr>
          <p:cNvSpPr txBox="1"/>
          <p:nvPr/>
        </p:nvSpPr>
        <p:spPr>
          <a:xfrm>
            <a:off x="6572577" y="2540471"/>
            <a:ext cx="5456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Assume all the mass is given by neutrons</a:t>
            </a:r>
          </a:p>
          <a:p>
            <a:r>
              <a:rPr lang="en-US" sz="2400" dirty="0">
                <a:latin typeface="Candara" panose="020E0502030303020204" pitchFamily="34" charset="0"/>
              </a:rPr>
              <a:t>Ultra relativistic limit x&gt;&gt;1</a:t>
            </a:r>
            <a:endParaRPr lang="es-CO" sz="2400" dirty="0"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62E9A1-5BC6-AAFD-2937-25D3DA5A1FDF}"/>
              </a:ext>
            </a:extLst>
          </p:cNvPr>
          <p:cNvSpPr txBox="1"/>
          <p:nvPr/>
        </p:nvSpPr>
        <p:spPr>
          <a:xfrm>
            <a:off x="4028227" y="5161279"/>
            <a:ext cx="413363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ndara"/>
              </a:rPr>
              <a:t>We have found polytropic EOS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Candara"/>
              </a:rPr>
              <a:t>P= K </a:t>
            </a:r>
            <a:r>
              <a:rPr lang="en-US" sz="4000" dirty="0">
                <a:solidFill>
                  <a:schemeClr val="tx2"/>
                </a:solidFill>
                <a:latin typeface="Symbol"/>
                <a:sym typeface="Symbol"/>
              </a:rPr>
              <a:t>r </a:t>
            </a:r>
            <a:r>
              <a:rPr lang="en-US" sz="4000" baseline="30000" dirty="0">
                <a:solidFill>
                  <a:schemeClr val="tx2"/>
                </a:solidFill>
                <a:latin typeface="Symbol"/>
                <a:sym typeface="Symbol"/>
              </a:rPr>
              <a:t>G</a:t>
            </a:r>
          </a:p>
          <a:p>
            <a:pPr algn="ctr"/>
            <a:endParaRPr lang="es-CO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308B05-0C05-0D47-558A-B5435224A415}"/>
              </a:ext>
            </a:extLst>
          </p:cNvPr>
          <p:cNvGrpSpPr/>
          <p:nvPr/>
        </p:nvGrpSpPr>
        <p:grpSpPr>
          <a:xfrm>
            <a:off x="2443861" y="4011908"/>
            <a:ext cx="318534" cy="261610"/>
            <a:chOff x="1908975" y="6062291"/>
            <a:chExt cx="318534" cy="261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81CA8A-3C78-5C94-A8E4-1D2EAAA0FACE}"/>
                </a:ext>
              </a:extLst>
            </p:cNvPr>
            <p:cNvSpPr/>
            <p:nvPr/>
          </p:nvSpPr>
          <p:spPr>
            <a:xfrm>
              <a:off x="2010146" y="6149006"/>
              <a:ext cx="217363" cy="88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endParaRPr lang="es-CO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CDB970-0524-26FD-CB61-C282D9D8DE7D}"/>
                </a:ext>
              </a:extLst>
            </p:cNvPr>
            <p:cNvSpPr txBox="1"/>
            <p:nvPr/>
          </p:nvSpPr>
          <p:spPr>
            <a:xfrm>
              <a:off x="1908975" y="6062291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s-CO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AC81E1-1627-4D10-513F-5D4084B964EB}"/>
              </a:ext>
            </a:extLst>
          </p:cNvPr>
          <p:cNvGrpSpPr/>
          <p:nvPr/>
        </p:nvGrpSpPr>
        <p:grpSpPr>
          <a:xfrm>
            <a:off x="162480" y="2599364"/>
            <a:ext cx="6200775" cy="981075"/>
            <a:chOff x="111735" y="5815794"/>
            <a:chExt cx="6200775" cy="9810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339EE6-28B0-731E-74A2-EABF7924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35" y="5815794"/>
              <a:ext cx="6200775" cy="98107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3A3137-C625-A4DB-EA47-68628C6779F9}"/>
                </a:ext>
              </a:extLst>
            </p:cNvPr>
            <p:cNvSpPr/>
            <p:nvPr/>
          </p:nvSpPr>
          <p:spPr>
            <a:xfrm>
              <a:off x="502706" y="6140375"/>
              <a:ext cx="82505" cy="257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84245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5B7D-06FD-9B41-94DF-B7566E63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DC77-9163-02AD-6B0B-E2FC2DA5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/>
              </a:rPr>
              <a:t>Free gas vs empirical model</a:t>
            </a:r>
            <a:endParaRPr lang="es-CO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81828-3129-64E9-6A37-C4819491E3B5}"/>
              </a:ext>
            </a:extLst>
          </p:cNvPr>
          <p:cNvSpPr txBox="1"/>
          <p:nvPr/>
        </p:nvSpPr>
        <p:spPr>
          <a:xfrm>
            <a:off x="433751" y="26764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pressure is </a:t>
            </a:r>
            <a:endParaRPr lang="es-CO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819A8-84EE-E109-B649-21BF9B4CF124}"/>
              </a:ext>
            </a:extLst>
          </p:cNvPr>
          <p:cNvSpPr txBox="1"/>
          <p:nvPr/>
        </p:nvSpPr>
        <p:spPr>
          <a:xfrm>
            <a:off x="477265" y="4268765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With a change of variables, we integrate: 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9DCE6-FE0C-D02E-5EEB-BE5C8489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96" y="1313469"/>
            <a:ext cx="6819900" cy="49244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4CEAF23-C0A4-0B21-6660-207598942E1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913306" y="6012000"/>
            <a:ext cx="6965211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I.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Sagert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4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8F18-0FEB-9B2D-98E7-4CCAB5D7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Results</a:t>
            </a:r>
            <a:endParaRPr lang="es-CO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FADC76-3A86-FD86-2A56-B92A0A595EF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597996" y="5841207"/>
            <a:ext cx="6965211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I.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Sagert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E9C73-8C95-A8E2-87D7-B8C50A6B4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99" y="1711876"/>
            <a:ext cx="6508443" cy="411792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582A0D5-1BB9-DB52-6669-4B9715CBD42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91114" y="841652"/>
            <a:ext cx="3002458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Non-relativistic limit x&lt;&lt;1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3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365A-CFA9-ED93-D342-B4FB6BD6C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0922-0C9E-FFAD-40E0-9D603EEB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Results</a:t>
            </a:r>
            <a:endParaRPr lang="es-CO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B9FA7-316B-9C51-1506-13285BF4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1" y="1958802"/>
            <a:ext cx="5753049" cy="393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E7133-7082-6E12-6540-D47D90A3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681" y="1974654"/>
            <a:ext cx="5194433" cy="39171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98EA094-8C0D-6593-582B-AD733E751B9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913306" y="6012000"/>
            <a:ext cx="6965211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I.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Sagert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6992D-5F1B-CF82-BEDA-14762B5F306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851613" y="950620"/>
            <a:ext cx="6494929" cy="1144800"/>
          </a:xfrm>
        </p:spPr>
        <p:txBody>
          <a:bodyPr/>
          <a:lstStyle/>
          <a:p>
            <a:pPr marL="107950"/>
            <a:r>
              <a:rPr lang="en-US" sz="2000" dirty="0">
                <a:solidFill>
                  <a:schemeClr val="bg1"/>
                </a:solidFill>
                <a:latin typeface="Candara"/>
              </a:rPr>
              <a:t>Full relativity range, maxima: M= 0.72 </a:t>
            </a:r>
            <a:r>
              <a:rPr lang="en-US" sz="2000" dirty="0" err="1">
                <a:solidFill>
                  <a:schemeClr val="bg1"/>
                </a:solidFill>
                <a:latin typeface="Candara"/>
              </a:rPr>
              <a:t>Msun</a:t>
            </a:r>
            <a:r>
              <a:rPr lang="en-US" sz="2000" dirty="0">
                <a:solidFill>
                  <a:schemeClr val="bg1"/>
                </a:solidFill>
                <a:latin typeface="Candara"/>
              </a:rPr>
              <a:t>  and R=9.14 km</a:t>
            </a:r>
            <a:endParaRPr lang="es-CO" sz="2000" dirty="0">
              <a:solidFill>
                <a:schemeClr val="bg1"/>
              </a:solidFill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16259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BBD7F-86F6-89E2-ADED-F77441F19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7044-7ACD-247D-119F-30646E1E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Building a model: empirical interaction</a:t>
            </a:r>
            <a:endParaRPr lang="es-CO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87974-236E-B2E9-8EA4-B6D4B643966F}"/>
              </a:ext>
            </a:extLst>
          </p:cNvPr>
          <p:cNvSpPr txBox="1"/>
          <p:nvPr/>
        </p:nvSpPr>
        <p:spPr>
          <a:xfrm>
            <a:off x="433751" y="26764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pressure is </a:t>
            </a:r>
            <a:endParaRPr lang="es-CO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262CAB-B3F0-6C75-0726-721706A576CD}"/>
              </a:ext>
            </a:extLst>
          </p:cNvPr>
          <p:cNvSpPr txBox="1"/>
          <p:nvPr/>
        </p:nvSpPr>
        <p:spPr>
          <a:xfrm>
            <a:off x="477265" y="4268765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With a change of variables, we integrate: 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35571-D57B-B395-50E8-2B73AD90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9" y="1841420"/>
            <a:ext cx="5458808" cy="39416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4DA5CA6-43A2-1891-613A-F6B58965F99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913306" y="6012000"/>
            <a:ext cx="6965211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I.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Sagert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7F070-DE27-208F-3794-331156A6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92" y="1841420"/>
            <a:ext cx="5603757" cy="39416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BD54BE8-897C-EBFE-A773-5E1C94FE3E2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19475" y="1108275"/>
            <a:ext cx="6494929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Full relativity range M= 2.792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Msun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 and R=12.46 km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3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6C1B8-CA08-0832-AB41-198E864F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1F8A-2986-0E90-3CA7-90024A74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Building a model: empirical interaction</a:t>
            </a:r>
            <a:endParaRPr lang="es-CO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19F1EC-210D-DFFA-E1EA-D322D5827882}"/>
              </a:ext>
            </a:extLst>
          </p:cNvPr>
          <p:cNvSpPr txBox="1"/>
          <p:nvPr/>
        </p:nvSpPr>
        <p:spPr>
          <a:xfrm>
            <a:off x="433751" y="26764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The pressure is </a:t>
            </a:r>
            <a:endParaRPr lang="es-CO" dirty="0"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B9DC5-937F-6708-E175-95D614855D06}"/>
              </a:ext>
            </a:extLst>
          </p:cNvPr>
          <p:cNvSpPr txBox="1"/>
          <p:nvPr/>
        </p:nvSpPr>
        <p:spPr>
          <a:xfrm>
            <a:off x="477265" y="4268765"/>
            <a:ext cx="420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With a change of variables, we integrate: 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AE36A-22E9-3E91-0363-24E97E39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9" y="1841420"/>
            <a:ext cx="5458808" cy="394162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6FA05A0-E9A2-454F-D6FD-7979407B329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913306" y="6012000"/>
            <a:ext cx="6965211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I.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Sagert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CB63C-6681-5AAB-BDCA-3C541E9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92" y="1841420"/>
            <a:ext cx="5603757" cy="39416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6C3F4FD-35C1-10F3-4884-89AEAD71736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19475" y="1108275"/>
            <a:ext cx="6494929" cy="1144800"/>
          </a:xfrm>
        </p:spPr>
        <p:txBody>
          <a:bodyPr/>
          <a:lstStyle/>
          <a:p>
            <a:pPr marL="107989" indent="0">
              <a:buNone/>
            </a:pP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Full relativity range M= 2.792 </a:t>
            </a:r>
            <a:r>
              <a:rPr lang="en-US" sz="2000" dirty="0" err="1">
                <a:solidFill>
                  <a:schemeClr val="bg1"/>
                </a:solidFill>
                <a:latin typeface="Candara" panose="020E0502030303020204" pitchFamily="34" charset="0"/>
              </a:rPr>
              <a:t>Msun</a:t>
            </a:r>
            <a:r>
              <a:rPr lang="en-US" sz="2000" dirty="0">
                <a:solidFill>
                  <a:schemeClr val="bg1"/>
                </a:solidFill>
                <a:latin typeface="Candara" panose="020E0502030303020204" pitchFamily="34" charset="0"/>
              </a:rPr>
              <a:t>  and R=12.46 km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E527B-4BE4-A69C-E388-328ED5DC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83"/>
          <a:stretch/>
        </p:blipFill>
        <p:spPr>
          <a:xfrm>
            <a:off x="4199989" y="2235883"/>
            <a:ext cx="4533900" cy="31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71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837971" y="446"/>
            <a:ext cx="10505592" cy="13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 anchor="ctr"/>
          <a:lstStyle/>
          <a:p>
            <a:pPr algn="ctr" defTabSz="914309"/>
            <a:r>
              <a:rPr lang="en-CA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Isolated NS: Equation of State (EOS)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607241" y="2196881"/>
            <a:ext cx="3488666" cy="28234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algn="ctr"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NS mass =1.35 solar masses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Statistical model (Hempel et al 2010) with the Relativistic Mean Field interactions: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 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pic>
        <p:nvPicPr>
          <p:cNvPr id="718" name="Picture 6"/>
          <p:cNvPicPr/>
          <p:nvPr/>
        </p:nvPicPr>
        <p:blipFill>
          <a:blip r:embed="rId2"/>
          <a:stretch/>
        </p:blipFill>
        <p:spPr>
          <a:xfrm>
            <a:off x="4571764" y="1548245"/>
            <a:ext cx="6903901" cy="4815813"/>
          </a:xfrm>
          <a:prstGeom prst="rect">
            <a:avLst/>
          </a:prstGeom>
          <a:ln>
            <a:noFill/>
          </a:ln>
        </p:spPr>
      </p:pic>
      <p:sp>
        <p:nvSpPr>
          <p:cNvPr id="719" name="CustomShape 3"/>
          <p:cNvSpPr/>
          <p:nvPr/>
        </p:nvSpPr>
        <p:spPr>
          <a:xfrm>
            <a:off x="607241" y="5058868"/>
            <a:ext cx="4306839" cy="904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NL3: </a:t>
            </a:r>
            <a:r>
              <a:rPr lang="en-CA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Lalazissis</a:t>
            </a: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 et al (2008) , stiff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DD2: </a:t>
            </a:r>
            <a:r>
              <a:rPr lang="en-CA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Typel</a:t>
            </a: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 et al (2012)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defTabSz="914309"/>
            <a:r>
              <a:rPr lang="en-CA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SFHo</a:t>
            </a: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: Steiner et al (2012) , soft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9358781" y="3243624"/>
            <a:ext cx="2298661" cy="1176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Max. mass observed by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P. Demorest et al 2010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J. Antoniadis et al 2013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5"/>
          <p:cNvSpPr/>
          <p:nvPr/>
        </p:nvSpPr>
        <p:spPr>
          <a:xfrm>
            <a:off x="1001749" y="3226706"/>
            <a:ext cx="1637427" cy="4211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22" name="CustomShape 6"/>
          <p:cNvSpPr/>
          <p:nvPr/>
        </p:nvSpPr>
        <p:spPr>
          <a:xfrm>
            <a:off x="3851858" y="6479603"/>
            <a:ext cx="8143940" cy="396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algn="ctr" defTabSz="914309"/>
            <a:r>
              <a:rPr lang="en-CA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C. </a:t>
            </a:r>
            <a:r>
              <a:rPr lang="en-CA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Palenzuela</a:t>
            </a:r>
            <a:r>
              <a:rPr lang="en-CA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 et al PRD 2015</a:t>
            </a:r>
            <a:endParaRPr lang="en-CA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23C92-2866-41F1-9F6B-6F47294C8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>
            <a:extLst>
              <a:ext uri="{FF2B5EF4-FFF2-40B4-BE49-F238E27FC236}">
                <a16:creationId xmlns:a16="http://schemas.microsoft.com/office/drawing/2014/main" id="{0A8DBD3D-5D43-BFC0-5257-4274D7853EB8}"/>
              </a:ext>
            </a:extLst>
          </p:cNvPr>
          <p:cNvSpPr/>
          <p:nvPr/>
        </p:nvSpPr>
        <p:spPr>
          <a:xfrm>
            <a:off x="837971" y="446"/>
            <a:ext cx="10505592" cy="13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 anchor="ctr"/>
          <a:lstStyle/>
          <a:p>
            <a:pPr algn="ctr" defTabSz="914309"/>
            <a:r>
              <a:rPr lang="en-CA" sz="3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Isolated NS: Equation of State (EOS)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8" name="Picture 6">
            <a:extLst>
              <a:ext uri="{FF2B5EF4-FFF2-40B4-BE49-F238E27FC236}">
                <a16:creationId xmlns:a16="http://schemas.microsoft.com/office/drawing/2014/main" id="{04FC130B-7FC6-B561-A7CC-45DCB223DA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6000" y="1867550"/>
            <a:ext cx="5923364" cy="4194910"/>
          </a:xfrm>
          <a:prstGeom prst="rect">
            <a:avLst/>
          </a:prstGeom>
          <a:ln>
            <a:noFill/>
          </a:ln>
        </p:spPr>
      </p:pic>
      <p:sp>
        <p:nvSpPr>
          <p:cNvPr id="720" name="CustomShape 4">
            <a:extLst>
              <a:ext uri="{FF2B5EF4-FFF2-40B4-BE49-F238E27FC236}">
                <a16:creationId xmlns:a16="http://schemas.microsoft.com/office/drawing/2014/main" id="{898A6967-B4FF-4261-BB31-153AE29139A3}"/>
              </a:ext>
            </a:extLst>
          </p:cNvPr>
          <p:cNvSpPr/>
          <p:nvPr/>
        </p:nvSpPr>
        <p:spPr>
          <a:xfrm>
            <a:off x="9358781" y="3243624"/>
            <a:ext cx="2298661" cy="1176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88" tIns="44994" rIns="89988" bIns="44994"/>
          <a:lstStyle/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Max. mass observed by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P. Demorest et al 2010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14309"/>
            <a:r>
              <a:rPr lang="en-CA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J. Antoniadis et al 2013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5">
            <a:extLst>
              <a:ext uri="{FF2B5EF4-FFF2-40B4-BE49-F238E27FC236}">
                <a16:creationId xmlns:a16="http://schemas.microsoft.com/office/drawing/2014/main" id="{0EA568EA-F753-0AF7-CB81-F00BFAE4E129}"/>
              </a:ext>
            </a:extLst>
          </p:cNvPr>
          <p:cNvSpPr/>
          <p:nvPr/>
        </p:nvSpPr>
        <p:spPr>
          <a:xfrm>
            <a:off x="1001749" y="3226706"/>
            <a:ext cx="1637427" cy="4211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defTabSz="914309"/>
            <a:endParaRPr lang="es-CO">
              <a:solidFill>
                <a:prstClr val="black"/>
              </a:solidFill>
              <a:latin typeface="Arial"/>
            </a:endParaRPr>
          </a:p>
        </p:txBody>
      </p:sp>
      <p:sp>
        <p:nvSpPr>
          <p:cNvPr id="722" name="CustomShape 6">
            <a:extLst>
              <a:ext uri="{FF2B5EF4-FFF2-40B4-BE49-F238E27FC236}">
                <a16:creationId xmlns:a16="http://schemas.microsoft.com/office/drawing/2014/main" id="{3600FF91-E797-0719-BB2D-E24992B76681}"/>
              </a:ext>
            </a:extLst>
          </p:cNvPr>
          <p:cNvSpPr/>
          <p:nvPr/>
        </p:nvSpPr>
        <p:spPr>
          <a:xfrm>
            <a:off x="4880573" y="6204632"/>
            <a:ext cx="8143940" cy="396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algn="ctr" defTabSz="914309"/>
            <a:r>
              <a:rPr lang="en-CA" sz="2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C. </a:t>
            </a:r>
            <a:r>
              <a:rPr lang="en-CA" sz="2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Palenzuela</a:t>
            </a:r>
            <a:r>
              <a:rPr lang="en-CA" sz="2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 et al PRD 2015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89DEC-2C5D-C355-E5B9-4C99DA464C46}"/>
              </a:ext>
            </a:extLst>
          </p:cNvPr>
          <p:cNvSpPr txBox="1">
            <a:spLocks/>
          </p:cNvSpPr>
          <p:nvPr/>
        </p:nvSpPr>
        <p:spPr>
          <a:xfrm>
            <a:off x="353088" y="6125694"/>
            <a:ext cx="5152521" cy="588940"/>
          </a:xfrm>
          <a:prstGeom prst="rect">
            <a:avLst/>
          </a:prstGeom>
        </p:spPr>
        <p:txBody>
          <a:bodyPr/>
          <a:lstStyle>
            <a:lvl1pPr marL="431957" indent="-32396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 charset="2"/>
              <a:buChar char="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89" indent="0">
              <a:buFont typeface="Wingdings" charset="2"/>
              <a:buNone/>
            </a:pPr>
            <a:r>
              <a:rPr lang="en-US" sz="2000">
                <a:solidFill>
                  <a:schemeClr val="bg1"/>
                </a:solidFill>
                <a:latin typeface="Candara" panose="020E0502030303020204" pitchFamily="34" charset="0"/>
              </a:rPr>
              <a:t>I. Sagert et al 2005: https://arxiv.org/pdf/astro-ph/0506417 </a:t>
            </a:r>
            <a:endParaRPr lang="es-CO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CustomShape 6">
            <a:extLst>
              <a:ext uri="{FF2B5EF4-FFF2-40B4-BE49-F238E27FC236}">
                <a16:creationId xmlns:a16="http://schemas.microsoft.com/office/drawing/2014/main" id="{4D07F42D-26AA-DFDC-F9AF-37A7EA55AA90}"/>
              </a:ext>
            </a:extLst>
          </p:cNvPr>
          <p:cNvSpPr/>
          <p:nvPr/>
        </p:nvSpPr>
        <p:spPr>
          <a:xfrm>
            <a:off x="4623790" y="1268305"/>
            <a:ext cx="8143940" cy="396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algn="ctr" defTabSz="914309"/>
            <a:r>
              <a:rPr lang="en-CA" sz="2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Realistic 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2DF2C70E-AB9C-07AD-E635-DFEE9777E64C}"/>
              </a:ext>
            </a:extLst>
          </p:cNvPr>
          <p:cNvSpPr/>
          <p:nvPr/>
        </p:nvSpPr>
        <p:spPr>
          <a:xfrm>
            <a:off x="-1257750" y="1294309"/>
            <a:ext cx="8143940" cy="3963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algn="ctr" defTabSz="914309"/>
            <a:r>
              <a:rPr lang="en-CA" sz="2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Empirical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AF9D8-9CBD-DA57-8FF4-1A15BC99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" y="1881789"/>
            <a:ext cx="5923364" cy="41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98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264738" y="297796"/>
            <a:ext cx="11943576" cy="1245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995233"/>
            <a:r>
              <a:rPr lang="en-CA" sz="478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Neutron star crust observables</a:t>
            </a:r>
          </a:p>
        </p:txBody>
      </p:sp>
      <p:pic>
        <p:nvPicPr>
          <p:cNvPr id="537" name="Picture 2"/>
          <p:cNvPicPr/>
          <p:nvPr/>
        </p:nvPicPr>
        <p:blipFill>
          <a:blip r:embed="rId2"/>
          <a:srcRect l="30538" t="26398" r="26227" b="23012"/>
          <a:stretch/>
        </p:blipFill>
        <p:spPr>
          <a:xfrm>
            <a:off x="490516" y="2708291"/>
            <a:ext cx="5189091" cy="4140930"/>
          </a:xfrm>
          <a:prstGeom prst="rect">
            <a:avLst/>
          </a:prstGeom>
          <a:ln>
            <a:noFill/>
          </a:ln>
        </p:spPr>
      </p:pic>
      <p:pic>
        <p:nvPicPr>
          <p:cNvPr id="538" name="Picture 537"/>
          <p:cNvPicPr/>
          <p:nvPr/>
        </p:nvPicPr>
        <p:blipFill>
          <a:blip r:embed="rId3"/>
          <a:srcRect l="1436"/>
          <a:stretch/>
        </p:blipFill>
        <p:spPr>
          <a:xfrm>
            <a:off x="6564086" y="4000500"/>
            <a:ext cx="3730432" cy="2857500"/>
          </a:xfrm>
          <a:prstGeom prst="rect">
            <a:avLst/>
          </a:prstGeom>
          <a:ln>
            <a:noFill/>
          </a:ln>
        </p:spPr>
      </p:pic>
      <p:sp>
        <p:nvSpPr>
          <p:cNvPr id="539" name="TextShape 2"/>
          <p:cNvSpPr txBox="1"/>
          <p:nvPr/>
        </p:nvSpPr>
        <p:spPr>
          <a:xfrm>
            <a:off x="1707089" y="1802449"/>
            <a:ext cx="3291429" cy="655543"/>
          </a:xfrm>
          <a:prstGeom prst="rect">
            <a:avLst/>
          </a:prstGeom>
          <a:noFill/>
          <a:ln>
            <a:noFill/>
          </a:ln>
        </p:spPr>
        <p:txBody>
          <a:bodyPr lIns="97959" tIns="48980" rIns="97959" bIns="48980"/>
          <a:lstStyle/>
          <a:p>
            <a:pPr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Gravitational Waves</a:t>
            </a:r>
          </a:p>
        </p:txBody>
      </p:sp>
      <p:sp>
        <p:nvSpPr>
          <p:cNvPr id="540" name="TextShape 3"/>
          <p:cNvSpPr txBox="1"/>
          <p:nvPr/>
        </p:nvSpPr>
        <p:spPr>
          <a:xfrm>
            <a:off x="9033460" y="5425368"/>
            <a:ext cx="3291429" cy="655543"/>
          </a:xfrm>
          <a:prstGeom prst="rect">
            <a:avLst/>
          </a:prstGeom>
          <a:noFill/>
          <a:ln>
            <a:noFill/>
          </a:ln>
        </p:spPr>
        <p:txBody>
          <a:bodyPr lIns="97959" tIns="48980" rIns="97959" bIns="48980"/>
          <a:lstStyle/>
          <a:p>
            <a:pPr defTabSz="995233"/>
            <a:r>
              <a:rPr lang="en-CA" sz="195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X-ray bursts</a:t>
            </a:r>
          </a:p>
        </p:txBody>
      </p:sp>
      <p:pic>
        <p:nvPicPr>
          <p:cNvPr id="3" name="Picture 2" descr="A close-up of smoke&#10;&#10;Description automatically generated">
            <a:extLst>
              <a:ext uri="{FF2B5EF4-FFF2-40B4-BE49-F238E27FC236}">
                <a16:creationId xmlns:a16="http://schemas.microsoft.com/office/drawing/2014/main" id="{D035FF0A-E4E1-C715-FEDC-A80237E19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88" y="2047653"/>
            <a:ext cx="3243081" cy="1513438"/>
          </a:xfrm>
          <a:prstGeom prst="rect">
            <a:avLst/>
          </a:prstGeom>
        </p:spPr>
      </p:pic>
      <p:sp>
        <p:nvSpPr>
          <p:cNvPr id="4" name="TextShape 3">
            <a:extLst>
              <a:ext uri="{FF2B5EF4-FFF2-40B4-BE49-F238E27FC236}">
                <a16:creationId xmlns:a16="http://schemas.microsoft.com/office/drawing/2014/main" id="{54DF8BD7-A4A0-78AE-365C-720120E30477}"/>
              </a:ext>
            </a:extLst>
          </p:cNvPr>
          <p:cNvSpPr txBox="1"/>
          <p:nvPr/>
        </p:nvSpPr>
        <p:spPr>
          <a:xfrm>
            <a:off x="7395359" y="1732833"/>
            <a:ext cx="4524689" cy="655543"/>
          </a:xfrm>
          <a:prstGeom prst="rect">
            <a:avLst/>
          </a:prstGeom>
          <a:noFill/>
          <a:ln>
            <a:noFill/>
          </a:ln>
        </p:spPr>
        <p:txBody>
          <a:bodyPr lIns="97959" tIns="48980" rIns="97959" bIns="48980"/>
          <a:lstStyle/>
          <a:p>
            <a:pPr defTabSz="995233"/>
            <a:r>
              <a:rPr lang="en-CA" sz="1959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Pulsars, </a:t>
            </a:r>
            <a:r>
              <a:rPr lang="en-US" sz="2000" dirty="0">
                <a:solidFill>
                  <a:schemeClr val="bg1"/>
                </a:solidFill>
              </a:rPr>
              <a:t>radio map of Cygnus A made with the </a:t>
            </a: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CA" sz="1959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2"/>
          <p:cNvSpPr/>
          <p:nvPr/>
        </p:nvSpPr>
        <p:spPr>
          <a:xfrm>
            <a:off x="5731533" y="2607947"/>
            <a:ext cx="777139" cy="4812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r>
              <a:rPr lang="en-CA" sz="2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5759610" y="5039790"/>
            <a:ext cx="857048" cy="4539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r>
              <a:rPr lang="en-CA" sz="2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q&lt;1</a:t>
            </a:r>
            <a:endParaRPr lang="en-CA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2" name="CustomShape 4"/>
          <p:cNvSpPr/>
          <p:nvPr/>
        </p:nvSpPr>
        <p:spPr>
          <a:xfrm>
            <a:off x="7487025" y="2449207"/>
            <a:ext cx="1579114" cy="1507124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336699"/>
              </a:gs>
            </a:gsLst>
            <a:lin ang="0"/>
          </a:gradFill>
          <a:ln>
            <a:solidFill>
              <a:srgbClr val="3465A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13" name="CustomShape 5"/>
          <p:cNvSpPr/>
          <p:nvPr/>
        </p:nvSpPr>
        <p:spPr>
          <a:xfrm>
            <a:off x="7990960" y="5003795"/>
            <a:ext cx="787217" cy="715227"/>
          </a:xfrm>
          <a:prstGeom prst="ellipse">
            <a:avLst/>
          </a:prstGeom>
          <a:gradFill>
            <a:gsLst>
              <a:gs pos="0">
                <a:srgbClr val="EEEEEE"/>
              </a:gs>
              <a:gs pos="100000">
                <a:srgbClr val="336699"/>
              </a:gs>
            </a:gsLst>
            <a:lin ang="0"/>
          </a:gradFill>
          <a:ln>
            <a:solidFill>
              <a:srgbClr val="3465A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14" name="CustomShape 6"/>
          <p:cNvSpPr/>
          <p:nvPr/>
        </p:nvSpPr>
        <p:spPr>
          <a:xfrm>
            <a:off x="2951616" y="2379017"/>
            <a:ext cx="1579114" cy="1507124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336699"/>
              </a:gs>
            </a:gsLst>
            <a:lin ang="0"/>
          </a:gradFill>
          <a:ln>
            <a:solidFill>
              <a:srgbClr val="3465A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15" name="CustomShape 7"/>
          <p:cNvSpPr/>
          <p:nvPr/>
        </p:nvSpPr>
        <p:spPr>
          <a:xfrm>
            <a:off x="2954495" y="4394754"/>
            <a:ext cx="1579114" cy="1507124"/>
          </a:xfrm>
          <a:prstGeom prst="ellipse">
            <a:avLst/>
          </a:prstGeom>
          <a:gradFill>
            <a:gsLst>
              <a:gs pos="0">
                <a:srgbClr val="DDDDDD"/>
              </a:gs>
              <a:gs pos="100000">
                <a:srgbClr val="336699"/>
              </a:gs>
            </a:gsLst>
            <a:lin ang="0"/>
          </a:gradFill>
          <a:ln>
            <a:solidFill>
              <a:srgbClr val="3465A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815E3519-F7B6-2DC0-8A41-A0E32405B688}"/>
              </a:ext>
            </a:extLst>
          </p:cNvPr>
          <p:cNvSpPr/>
          <p:nvPr/>
        </p:nvSpPr>
        <p:spPr>
          <a:xfrm>
            <a:off x="2024030" y="1199991"/>
            <a:ext cx="8143940" cy="9949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9988" tIns="44994" rIns="89988" bIns="44994"/>
          <a:lstStyle/>
          <a:p>
            <a:pPr algn="ctr">
              <a:lnSpc>
                <a:spcPct val="100000"/>
              </a:lnSpc>
            </a:pP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q=m</a:t>
            </a:r>
            <a:r>
              <a:rPr lang="en-CA" sz="3200" spc="-1" baseline="-33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</a:t>
            </a:r>
            <a:r>
              <a:rPr lang="en-CA" sz="3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/m</a:t>
            </a:r>
            <a:r>
              <a:rPr lang="en-CA" sz="3200" spc="-1" baseline="-33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</a:t>
            </a:r>
            <a:endParaRPr lang="en-CA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DE2DBD7-A925-33DE-3EE3-5B86097A21D1}"/>
              </a:ext>
            </a:extLst>
          </p:cNvPr>
          <p:cNvSpPr/>
          <p:nvPr/>
        </p:nvSpPr>
        <p:spPr>
          <a:xfrm>
            <a:off x="1481699" y="300058"/>
            <a:ext cx="9612000" cy="7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CA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Merger of unequal mass magnetized NSs 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3960" algn="ctr"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(CQG  2016, L. Lehner et al)</a:t>
            </a:r>
            <a:endParaRPr lang="en-CA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icture 473"/>
          <p:cNvPicPr/>
          <p:nvPr/>
        </p:nvPicPr>
        <p:blipFill>
          <a:blip r:embed="rId2"/>
          <a:stretch/>
        </p:blipFill>
        <p:spPr>
          <a:xfrm>
            <a:off x="1061280" y="1689904"/>
            <a:ext cx="5177474" cy="4128416"/>
          </a:xfrm>
          <a:prstGeom prst="rect">
            <a:avLst/>
          </a:prstGeom>
          <a:ln>
            <a:noFill/>
          </a:ln>
        </p:spPr>
      </p:pic>
      <p:sp>
        <p:nvSpPr>
          <p:cNvPr id="737" name="CustomShape 1"/>
          <p:cNvSpPr/>
          <p:nvPr/>
        </p:nvSpPr>
        <p:spPr>
          <a:xfrm>
            <a:off x="844177" y="1288695"/>
            <a:ext cx="5611680" cy="41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4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Neutrino luminosity evolution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3221640" y="6224760"/>
            <a:ext cx="5611680" cy="41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Luminosity oscillates for q=1</a:t>
            </a:r>
            <a:endParaRPr kumimoji="0" lang="en-CA" sz="1800" b="0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pic>
        <p:nvPicPr>
          <p:cNvPr id="739" name="Picture 2"/>
          <p:cNvPicPr/>
          <p:nvPr/>
        </p:nvPicPr>
        <p:blipFill>
          <a:blip r:embed="rId3"/>
          <a:stretch/>
        </p:blipFill>
        <p:spPr>
          <a:xfrm>
            <a:off x="7361499" y="1562582"/>
            <a:ext cx="3912243" cy="4256098"/>
          </a:xfrm>
          <a:prstGeom prst="rect">
            <a:avLst/>
          </a:prstGeom>
          <a:ln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09E8622B-4459-C64B-6796-10F4511B1CB4}"/>
              </a:ext>
            </a:extLst>
          </p:cNvPr>
          <p:cNvSpPr/>
          <p:nvPr/>
        </p:nvSpPr>
        <p:spPr>
          <a:xfrm>
            <a:off x="1481699" y="300058"/>
            <a:ext cx="9612000" cy="7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CA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Merger of unequal mass magnetized NSs 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3960" algn="ctr"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(CQG  2016, L. Lehner et al)</a:t>
            </a:r>
            <a:endParaRPr lang="en-CA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85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1481699" y="300058"/>
            <a:ext cx="9612000" cy="7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CA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Merger of unequal mass magnetized NSs 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  <a:p>
            <a:pPr marL="3960" algn="ctr"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(CQG  2016, L. Lehner et al)</a:t>
            </a:r>
            <a:endParaRPr lang="en-CA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729" name="CustomShape 2"/>
          <p:cNvSpPr/>
          <p:nvPr/>
        </p:nvSpPr>
        <p:spPr>
          <a:xfrm>
            <a:off x="758826" y="1185607"/>
            <a:ext cx="1747440" cy="11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220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q=m</a:t>
            </a:r>
            <a:r>
              <a:rPr lang="en-CA" sz="2200" b="0" strike="noStrike" spc="-1" baseline="-33000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1</a:t>
            </a:r>
            <a:r>
              <a:rPr lang="en-CA" sz="220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/m</a:t>
            </a:r>
            <a:r>
              <a:rPr lang="en-CA" sz="2200" b="0" strike="noStrike" spc="-1" baseline="-33000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2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7037160" y="5571000"/>
            <a:ext cx="5010840" cy="3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As q decreases the stronger are the tidal effects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pic>
        <p:nvPicPr>
          <p:cNvPr id="731" name="Picture 750"/>
          <p:cNvPicPr/>
          <p:nvPr/>
        </p:nvPicPr>
        <p:blipFill>
          <a:blip r:embed="rId2"/>
          <a:srcRect r="7180"/>
          <a:stretch/>
        </p:blipFill>
        <p:spPr>
          <a:xfrm>
            <a:off x="144000" y="1712520"/>
            <a:ext cx="5810751" cy="3730981"/>
          </a:xfrm>
          <a:prstGeom prst="rect">
            <a:avLst/>
          </a:prstGeom>
          <a:ln>
            <a:noFill/>
          </a:ln>
        </p:spPr>
      </p:pic>
      <p:sp>
        <p:nvSpPr>
          <p:cNvPr id="732" name="CustomShape 4"/>
          <p:cNvSpPr/>
          <p:nvPr/>
        </p:nvSpPr>
        <p:spPr>
          <a:xfrm>
            <a:off x="2391840" y="1215926"/>
            <a:ext cx="1303560" cy="44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240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q=0.85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CustomShape 5"/>
          <p:cNvSpPr/>
          <p:nvPr/>
        </p:nvSpPr>
        <p:spPr>
          <a:xfrm>
            <a:off x="144000" y="5906160"/>
            <a:ext cx="3551400" cy="11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Tidal effects are more pronounced with stiffer </a:t>
            </a:r>
            <a:r>
              <a:rPr lang="en-CA" sz="1800" b="0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EoS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>
            <a:off x="3847680" y="5859360"/>
            <a:ext cx="2767320" cy="90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Reduction of the mass ratio disrupts the star earlier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5" name="Picture 1038"/>
          <p:cNvPicPr/>
          <p:nvPr/>
        </p:nvPicPr>
        <p:blipFill>
          <a:blip r:embed="rId3"/>
          <a:stretch/>
        </p:blipFill>
        <p:spPr>
          <a:xfrm>
            <a:off x="6701883" y="1682985"/>
            <a:ext cx="5256237" cy="376051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6710561" y="5347110"/>
            <a:ext cx="7048440" cy="7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Larger changes with soft </a:t>
            </a:r>
            <a:r>
              <a:rPr lang="en-CA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EoS</a:t>
            </a: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 when q decreases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pic>
        <p:nvPicPr>
          <p:cNvPr id="721" name="Picture 755"/>
          <p:cNvPicPr/>
          <p:nvPr/>
        </p:nvPicPr>
        <p:blipFill>
          <a:blip r:embed="rId3"/>
          <a:stretch/>
        </p:blipFill>
        <p:spPr>
          <a:xfrm>
            <a:off x="474562" y="1370945"/>
            <a:ext cx="5621318" cy="3745080"/>
          </a:xfrm>
          <a:prstGeom prst="rect">
            <a:avLst/>
          </a:prstGeom>
          <a:ln>
            <a:noFill/>
          </a:ln>
        </p:spPr>
      </p:pic>
      <p:sp>
        <p:nvSpPr>
          <p:cNvPr id="722" name="CustomShape 2"/>
          <p:cNvSpPr/>
          <p:nvPr/>
        </p:nvSpPr>
        <p:spPr>
          <a:xfrm>
            <a:off x="627448" y="5304090"/>
            <a:ext cx="6083113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Neutrinos in </a:t>
            </a:r>
            <a:r>
              <a:rPr lang="en-CA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SuperK</a:t>
            </a: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DejaVu Sans"/>
              </a:rPr>
              <a:t>:  NS-NS merger at 10 kpc</a:t>
            </a:r>
          </a:p>
          <a:p>
            <a:pPr>
              <a:lnSpc>
                <a:spcPct val="100000"/>
              </a:lnSpc>
            </a:pP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Recall SN: 0.01/</a:t>
            </a:r>
            <a:r>
              <a:rPr lang="en-CA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ms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2106000" y="2525825"/>
            <a:ext cx="609480" cy="304200"/>
          </a:xfrm>
          <a:prstGeom prst="rect">
            <a:avLst/>
          </a:prstGeom>
          <a:noFill/>
          <a:ln w="2556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24" name="CustomShape 4"/>
          <p:cNvSpPr/>
          <p:nvPr/>
        </p:nvSpPr>
        <p:spPr>
          <a:xfrm>
            <a:off x="2126520" y="4131065"/>
            <a:ext cx="488160" cy="382320"/>
          </a:xfrm>
          <a:prstGeom prst="rect">
            <a:avLst/>
          </a:prstGeom>
          <a:noFill/>
          <a:ln w="25560">
            <a:solidFill>
              <a:srgbClr val="00B0F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pic>
        <p:nvPicPr>
          <p:cNvPr id="725" name="Picture 2"/>
          <p:cNvPicPr/>
          <p:nvPr/>
        </p:nvPicPr>
        <p:blipFill>
          <a:blip r:embed="rId4"/>
          <a:stretch/>
        </p:blipFill>
        <p:spPr>
          <a:xfrm>
            <a:off x="6095880" y="1327745"/>
            <a:ext cx="5757840" cy="3788640"/>
          </a:xfrm>
          <a:prstGeom prst="rect">
            <a:avLst/>
          </a:prstGeom>
          <a:ln>
            <a:noFill/>
          </a:ln>
        </p:spPr>
      </p:pic>
      <p:sp>
        <p:nvSpPr>
          <p:cNvPr id="727" name="CustomShape 6"/>
          <p:cNvSpPr/>
          <p:nvPr/>
        </p:nvSpPr>
        <p:spPr>
          <a:xfrm>
            <a:off x="1403640" y="258120"/>
            <a:ext cx="9612000" cy="7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CA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  <a:ea typeface="ＭＳ Ｐゴシック"/>
              </a:rPr>
              <a:t>Merger of unequal mass magnetized NSs 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5FB689D9-F21F-A791-2681-7983B644CF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555" y="6110670"/>
                <a:ext cx="4776989" cy="63408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" lastClr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𝑡h</m:t>
                              </m:r>
                            </m:sub>
                          </m:sSub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𝜙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𝑒𝑓𝑓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𝑜𝑏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" lastClr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𝑜𝑏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" lastClr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" lastClr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𝑜𝑏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3">
                <a:extLst>
                  <a:ext uri="{FF2B5EF4-FFF2-40B4-BE49-F238E27FC236}">
                    <a16:creationId xmlns:a16="http://schemas.microsoft.com/office/drawing/2014/main" id="{5FB689D9-F21F-A791-2681-7983B644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55" y="6110670"/>
                <a:ext cx="4776989" cy="634084"/>
              </a:xfrm>
              <a:prstGeom prst="rect">
                <a:avLst/>
              </a:prstGeom>
              <a:blipFill>
                <a:blip r:embed="rId5"/>
                <a:stretch>
                  <a:fillRect t="-2885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1041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1980000" y="313920"/>
            <a:ext cx="8220240" cy="11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41" name="CustomShape 2"/>
          <p:cNvSpPr/>
          <p:nvPr/>
        </p:nvSpPr>
        <p:spPr>
          <a:xfrm>
            <a:off x="519120" y="2104920"/>
            <a:ext cx="4007160" cy="396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42" name="CustomShape 3"/>
          <p:cNvSpPr/>
          <p:nvPr/>
        </p:nvSpPr>
        <p:spPr>
          <a:xfrm>
            <a:off x="6197400" y="1645560"/>
            <a:ext cx="4007160" cy="188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sp>
        <p:nvSpPr>
          <p:cNvPr id="743" name="CustomShape 4"/>
          <p:cNvSpPr/>
          <p:nvPr/>
        </p:nvSpPr>
        <p:spPr>
          <a:xfrm>
            <a:off x="6197400" y="3723480"/>
            <a:ext cx="4007160" cy="188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O"/>
          </a:p>
        </p:txBody>
      </p:sp>
      <p:pic>
        <p:nvPicPr>
          <p:cNvPr id="744" name="Picture 480"/>
          <p:cNvPicPr/>
          <p:nvPr/>
        </p:nvPicPr>
        <p:blipFill>
          <a:blip r:embed="rId2"/>
          <a:stretch/>
        </p:blipFill>
        <p:spPr>
          <a:xfrm>
            <a:off x="4019400" y="1021680"/>
            <a:ext cx="5643000" cy="5702400"/>
          </a:xfrm>
          <a:prstGeom prst="rect">
            <a:avLst/>
          </a:prstGeom>
          <a:ln>
            <a:noFill/>
          </a:ln>
        </p:spPr>
      </p:pic>
      <p:sp>
        <p:nvSpPr>
          <p:cNvPr id="745" name="CustomShape 5"/>
          <p:cNvSpPr/>
          <p:nvPr/>
        </p:nvSpPr>
        <p:spPr>
          <a:xfrm>
            <a:off x="708120" y="2592360"/>
            <a:ext cx="2432284" cy="28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 anchor="t"/>
          <a:lstStyle/>
          <a:p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Electron fraction </a:t>
            </a: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Y</a:t>
            </a:r>
            <a:r>
              <a:rPr lang="en-CA" spc="-1" baseline="-250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e</a:t>
            </a:r>
            <a:r>
              <a:rPr lang="en-CA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</a:t>
            </a: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decreases 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  <a:p>
            <a:pPr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as q decreases, 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  <a:p>
            <a:pPr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compatible with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  <a:p>
            <a:pPr>
              <a:lnSpc>
                <a:spcPct val="100000"/>
              </a:lnSpc>
            </a:pPr>
            <a:r>
              <a:rPr lang="en-CA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r-process</a:t>
            </a: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 nucleosynthesis </a:t>
            </a:r>
            <a:endParaRPr lang="en-CA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  <a:p>
            <a:pPr>
              <a:lnSpc>
                <a:spcPct val="100000"/>
              </a:lnSpc>
            </a:pPr>
            <a:r>
              <a:rPr lang="en-CA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and </a:t>
            </a:r>
            <a:r>
              <a:rPr lang="en-CA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kilonova</a:t>
            </a:r>
            <a:endParaRPr lang="en-CA" b="0" strike="noStrike" spc="-1" dirty="0" err="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</p:txBody>
      </p:sp>
      <p:sp>
        <p:nvSpPr>
          <p:cNvPr id="746" name="CustomShape 6"/>
          <p:cNvSpPr/>
          <p:nvPr/>
        </p:nvSpPr>
        <p:spPr>
          <a:xfrm>
            <a:off x="1719000" y="447840"/>
            <a:ext cx="8804520" cy="43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>
              <a:lnSpc>
                <a:spcPct val="100000"/>
              </a:lnSpc>
            </a:pPr>
            <a:r>
              <a:rPr lang="en-CA" sz="254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Electron fraction distribution for unbound and bound materia</a:t>
            </a:r>
            <a:r>
              <a:rPr lang="en-CA" sz="218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/>
                <a:ea typeface="DejaVu Sans"/>
              </a:rPr>
              <a:t>l</a:t>
            </a:r>
            <a:endParaRPr lang="en-C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AB28-10AF-D035-9D25-214817E0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Take away messages</a:t>
            </a:r>
            <a:endParaRPr lang="es-CO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8BBE9-BAA7-A2F9-1E92-E08145DD369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1142" y="1967591"/>
            <a:ext cx="10972091" cy="39772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Realistic equations of state are needed to reproduce observations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/>
              </a:rPr>
              <a:t>Conversely, neutron star observations can help infer nucleon-nucleon interactions, and properties of highly dense nuclear matter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  <a:latin typeface="Candara"/>
              </a:rPr>
              <a:t>Neutrino observations could aid constraint the </a:t>
            </a:r>
            <a:r>
              <a:rPr lang="en-CA" sz="2800" dirty="0" err="1">
                <a:solidFill>
                  <a:schemeClr val="bg1"/>
                </a:solidFill>
                <a:latin typeface="Candara"/>
              </a:rPr>
              <a:t>EoS</a:t>
            </a:r>
            <a:endParaRPr lang="en-US" sz="2800" dirty="0" err="1">
              <a:solidFill>
                <a:schemeClr val="bg1"/>
              </a:solidFill>
              <a:latin typeface="Candar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General relativity is mandatory in the modeling of neutron stars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ndara" panose="020E0502030303020204" pitchFamily="34" charset="0"/>
              </a:rPr>
              <a:t>More work needed regarding the different layers of the neutron star</a:t>
            </a:r>
            <a:endParaRPr lang="es-CO" sz="28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51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1158125" y="272718"/>
            <a:ext cx="9872327" cy="11441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 defTabSz="995233"/>
            <a:r>
              <a:rPr lang="en-CA" sz="3994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Cooling of accreted Neutron Stars</a:t>
            </a:r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2" name="Picture 541"/>
          <p:cNvPicPr/>
          <p:nvPr/>
        </p:nvPicPr>
        <p:blipFill>
          <a:blip r:embed="rId2"/>
          <a:srcRect l="9532" t="10916" r="61779" b="65426"/>
          <a:stretch/>
        </p:blipFill>
        <p:spPr>
          <a:xfrm>
            <a:off x="1785456" y="2036767"/>
            <a:ext cx="3526139" cy="3762024"/>
          </a:xfrm>
          <a:prstGeom prst="rect">
            <a:avLst/>
          </a:prstGeom>
          <a:ln>
            <a:noFill/>
          </a:ln>
        </p:spPr>
      </p:pic>
      <p:sp>
        <p:nvSpPr>
          <p:cNvPr id="543" name="CustomShape 2"/>
          <p:cNvSpPr/>
          <p:nvPr/>
        </p:nvSpPr>
        <p:spPr>
          <a:xfrm>
            <a:off x="2020558" y="1175510"/>
            <a:ext cx="8149812" cy="776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algn="ctr"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KS 1731-260</a:t>
            </a:r>
          </a:p>
          <a:p>
            <a:pPr algn="ctr"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P.S Shternin et al Mon. Not. R. Astron Soc (2007)</a:t>
            </a:r>
          </a:p>
        </p:txBody>
      </p:sp>
      <p:pic>
        <p:nvPicPr>
          <p:cNvPr id="544" name="Picture 543"/>
          <p:cNvPicPr/>
          <p:nvPr/>
        </p:nvPicPr>
        <p:blipFill>
          <a:blip r:embed="rId3"/>
          <a:srcRect l="1436"/>
          <a:stretch/>
        </p:blipFill>
        <p:spPr>
          <a:xfrm>
            <a:off x="5938926" y="2037551"/>
            <a:ext cx="5341518" cy="366720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1408118" y="6208727"/>
            <a:ext cx="9872326" cy="3765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defTabSz="995233"/>
            <a:r>
              <a:rPr lang="en-CA" sz="1959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Curves 1-4 assume high thermal conductivity (crystal) while 5 low (amorphous) </a:t>
            </a:r>
          </a:p>
        </p:txBody>
      </p:sp>
    </p:spTree>
    <p:extLst>
      <p:ext uri="{BB962C8B-B14F-4D97-AF65-F5344CB8AC3E}">
        <p14:creationId xmlns:p14="http://schemas.microsoft.com/office/powerpoint/2010/main" val="223015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icture 550"/>
          <p:cNvPicPr/>
          <p:nvPr/>
        </p:nvPicPr>
        <p:blipFill>
          <a:blip r:embed="rId2"/>
          <a:srcRect l="13267" r="16143"/>
          <a:stretch/>
        </p:blipFill>
        <p:spPr>
          <a:xfrm>
            <a:off x="689097" y="974106"/>
            <a:ext cx="6268212" cy="5216522"/>
          </a:xfrm>
          <a:prstGeom prst="rect">
            <a:avLst/>
          </a:prstGeom>
          <a:ln>
            <a:noFill/>
          </a:ln>
        </p:spPr>
      </p:pic>
      <p:sp>
        <p:nvSpPr>
          <p:cNvPr id="552" name="CustomShape 1"/>
          <p:cNvSpPr/>
          <p:nvPr/>
        </p:nvSpPr>
        <p:spPr>
          <a:xfrm>
            <a:off x="860613" y="307665"/>
            <a:ext cx="10171800" cy="1143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 defTabSz="995233"/>
            <a:r>
              <a:rPr lang="en-CA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Molecular Dynamic Simulations of NS outer crust</a:t>
            </a:r>
            <a:endParaRPr lang="en-CA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4" name="Picture 553"/>
          <p:cNvPicPr/>
          <p:nvPr/>
        </p:nvPicPr>
        <p:blipFill>
          <a:blip r:embed="rId3"/>
          <a:srcRect l="51376" t="60336" r="5716" b="30515"/>
          <a:stretch/>
        </p:blipFill>
        <p:spPr>
          <a:xfrm>
            <a:off x="6889768" y="3884031"/>
            <a:ext cx="4463640" cy="1507975"/>
          </a:xfrm>
          <a:prstGeom prst="rect">
            <a:avLst/>
          </a:prstGeom>
          <a:ln>
            <a:noFill/>
          </a:ln>
        </p:spPr>
      </p:pic>
      <p:pic>
        <p:nvPicPr>
          <p:cNvPr id="555" name="Picture 554"/>
          <p:cNvPicPr/>
          <p:nvPr/>
        </p:nvPicPr>
        <p:blipFill>
          <a:blip r:embed="rId4"/>
          <a:srcRect l="59657" t="83193" r="13210" b="11775"/>
          <a:stretch/>
        </p:blipFill>
        <p:spPr>
          <a:xfrm>
            <a:off x="8089718" y="5564081"/>
            <a:ext cx="2286759" cy="54818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6017293" y="6347755"/>
            <a:ext cx="5798792" cy="5481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marL="235094" indent="-234703" defTabSz="995233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74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C. Horowitz, O. L. Caballero, D. Berry, PRE 2009</a:t>
            </a:r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557" name="CustomShape 3"/>
          <p:cNvSpPr/>
          <p:nvPr/>
        </p:nvSpPr>
        <p:spPr>
          <a:xfrm>
            <a:off x="962599" y="5761959"/>
            <a:ext cx="4035527" cy="12123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marL="235094" indent="-234703" defTabSz="995233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 separation: low Z impurities are not uniformly distributed</a:t>
            </a:r>
          </a:p>
          <a:p>
            <a:pPr defTabSz="995233"/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AA5D396C-A8DA-D9C3-6646-51F2B8F3F15A}"/>
              </a:ext>
            </a:extLst>
          </p:cNvPr>
          <p:cNvSpPr/>
          <p:nvPr/>
        </p:nvSpPr>
        <p:spPr>
          <a:xfrm>
            <a:off x="7179814" y="2959020"/>
            <a:ext cx="4463640" cy="93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Degenerated relativistic electrons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CA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Ions (</a:t>
            </a:r>
            <a:r>
              <a:rPr lang="en-CA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x,y,z</a:t>
            </a:r>
            <a:r>
              <a:rPr lang="en-CA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CA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CA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lang="en-CA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,V</a:t>
            </a:r>
            <a:r>
              <a:rPr lang="en-CA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</a:t>
            </a:r>
            <a:r>
              <a:rPr lang="en-CA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,V</a:t>
            </a:r>
            <a:r>
              <a:rPr lang="en-CA" sz="2000" b="0" strike="noStrike" spc="-1" baseline="-250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CA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CA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2987D-50DB-A155-39BF-6A9CF1E812D4}"/>
              </a:ext>
            </a:extLst>
          </p:cNvPr>
          <p:cNvPicPr/>
          <p:nvPr/>
        </p:nvPicPr>
        <p:blipFill>
          <a:blip r:embed="rId4"/>
          <a:srcRect l="60634" t="65697" r="16968" b="30415"/>
          <a:stretch/>
        </p:blipFill>
        <p:spPr>
          <a:xfrm>
            <a:off x="7497065" y="1852253"/>
            <a:ext cx="3340408" cy="939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215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1158126" y="272718"/>
            <a:ext cx="9872718" cy="1143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 defTabSz="995233"/>
            <a:r>
              <a:rPr lang="en-CA" sz="3994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 of the inner crust: Nuclear Pasta</a:t>
            </a:r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Picture 576"/>
          <p:cNvPicPr/>
          <p:nvPr/>
        </p:nvPicPr>
        <p:blipFill>
          <a:blip r:embed="rId2"/>
          <a:stretch/>
        </p:blipFill>
        <p:spPr>
          <a:xfrm>
            <a:off x="6295497" y="2023837"/>
            <a:ext cx="4722416" cy="3148016"/>
          </a:xfrm>
          <a:prstGeom prst="rect">
            <a:avLst/>
          </a:prstGeom>
          <a:ln>
            <a:noFill/>
          </a:ln>
        </p:spPr>
      </p:pic>
      <p:sp>
        <p:nvSpPr>
          <p:cNvPr id="578" name="CustomShape 2"/>
          <p:cNvSpPr/>
          <p:nvPr/>
        </p:nvSpPr>
        <p:spPr>
          <a:xfrm>
            <a:off x="805081" y="2306049"/>
            <a:ext cx="5289404" cy="32914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defTabSz="995233"/>
            <a:r>
              <a:rPr lang="en-CA" sz="2612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Frustration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217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Near saturation density: 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217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range attractive nuclear force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2177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range repulsive </a:t>
            </a:r>
            <a:r>
              <a:rPr lang="en-CA" sz="2177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Coulomb Force</a:t>
            </a:r>
            <a:endParaRPr lang="en-CA" sz="1959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805081" y="5599919"/>
            <a:ext cx="7679608" cy="17742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defTabSz="995233"/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D. G. Ravenhall, C. J. </a:t>
            </a:r>
            <a:r>
              <a:rPr lang="en-CA" sz="1524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Pethick</a:t>
            </a:r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J. R. </a:t>
            </a:r>
            <a:r>
              <a:rPr lang="en-CA" sz="1524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Wilson,PRL</a:t>
            </a:r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50 (1983)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MD simulations C. Horowitz, A. Perez-Garcia, J. </a:t>
            </a:r>
            <a:r>
              <a:rPr lang="en-CA" sz="1524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Piekarewicz</a:t>
            </a:r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PRC 2004, 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QMD simulations Watanabe et al PRC 2002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HF simulations P. </a:t>
            </a:r>
            <a:r>
              <a:rPr lang="en-CA" sz="1524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Gogelein</a:t>
            </a:r>
            <a:r>
              <a:rPr lang="en-CA" sz="1524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H. Muther PRC 2007</a:t>
            </a:r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defTabSz="995233"/>
            <a:endParaRPr lang="en-CA" sz="1959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9290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icture 579"/>
          <p:cNvPicPr/>
          <p:nvPr/>
        </p:nvPicPr>
        <p:blipFill>
          <a:blip r:embed="rId2"/>
          <a:stretch/>
        </p:blipFill>
        <p:spPr>
          <a:xfrm>
            <a:off x="2334028" y="2483461"/>
            <a:ext cx="7795984" cy="3707167"/>
          </a:xfrm>
          <a:prstGeom prst="rect">
            <a:avLst/>
          </a:prstGeom>
          <a:ln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3654126" y="6292114"/>
            <a:ext cx="5814073" cy="3134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Caplan &amp; Horowitz, Rev.Mod.Phys. 89 (2017)</a:t>
            </a:r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2" name="Picture 581"/>
          <p:cNvPicPr/>
          <p:nvPr/>
        </p:nvPicPr>
        <p:blipFill>
          <a:blip r:embed="rId3"/>
          <a:srcRect l="8191" r="1636"/>
          <a:stretch/>
        </p:blipFill>
        <p:spPr>
          <a:xfrm>
            <a:off x="1708264" y="1097143"/>
            <a:ext cx="4308637" cy="1214694"/>
          </a:xfrm>
          <a:prstGeom prst="rect">
            <a:avLst/>
          </a:prstGeom>
          <a:ln>
            <a:noFill/>
          </a:ln>
        </p:spPr>
      </p:pic>
      <p:sp>
        <p:nvSpPr>
          <p:cNvPr id="583" name="CustomShape 2"/>
          <p:cNvSpPr/>
          <p:nvPr/>
        </p:nvSpPr>
        <p:spPr>
          <a:xfrm>
            <a:off x="1002959" y="39184"/>
            <a:ext cx="10342922" cy="1143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 defTabSz="995233"/>
            <a:r>
              <a:rPr lang="en-CA" sz="3048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Molecular dynamics simulations: Nuclear Pasta</a:t>
            </a:r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6487497" y="1097142"/>
            <a:ext cx="4231445" cy="2048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7959" tIns="48980" rIns="97959" bIns="48980"/>
          <a:lstStyle/>
          <a:p>
            <a:pPr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Two-body potentials</a:t>
            </a:r>
          </a:p>
          <a:p>
            <a:pPr defTabSz="995233"/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a,b,c, </a:t>
            </a:r>
            <a:r>
              <a:rPr lang="en-CA" sz="1959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Λ are chosen to reproduce eg. binding energies</a:t>
            </a:r>
            <a:endParaRPr lang="en-CA" sz="1959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986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B7FEC-81DE-CD52-CAC0-F0EEEADE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0" y="309562"/>
            <a:ext cx="4829175" cy="623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226D8-1EDF-9A16-1EF7-21F2D9B2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83"/>
          <a:stretch/>
        </p:blipFill>
        <p:spPr>
          <a:xfrm>
            <a:off x="6096000" y="3395739"/>
            <a:ext cx="4533900" cy="315269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6D8DF5-0D1D-B6C7-B6C8-E73BD949A4D0}"/>
              </a:ext>
            </a:extLst>
          </p:cNvPr>
          <p:cNvSpPr txBox="1"/>
          <p:nvPr/>
        </p:nvSpPr>
        <p:spPr>
          <a:xfrm>
            <a:off x="5771213" y="689548"/>
            <a:ext cx="4970220" cy="12456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995233"/>
            <a:r>
              <a:rPr lang="en-CA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" panose="020E0502030303020204" pitchFamily="34" charset="0"/>
              </a:rPr>
              <a:t>Neutron star Radii and masses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D47E7-B250-6533-02DC-19EB895C222A}"/>
              </a:ext>
            </a:extLst>
          </p:cNvPr>
          <p:cNvSpPr txBox="1"/>
          <p:nvPr/>
        </p:nvSpPr>
        <p:spPr>
          <a:xfrm>
            <a:off x="7120144" y="2872519"/>
            <a:ext cx="303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prstClr val="white"/>
                </a:solidFill>
                <a:latin typeface="Calibri" panose="020F0502020204030204"/>
              </a:rPr>
              <a:t>Fontin</a:t>
            </a: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 et al 2015</a:t>
            </a:r>
            <a:endParaRPr lang="en-US" sz="2800" baseline="300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3755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large island&#10;&#10;AI-generated content may be incorrect.">
            <a:extLst>
              <a:ext uri="{FF2B5EF4-FFF2-40B4-BE49-F238E27FC236}">
                <a16:creationId xmlns:a16="http://schemas.microsoft.com/office/drawing/2014/main" id="{3CC76741-F391-4382-B122-B11776819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45" y="1816134"/>
            <a:ext cx="4524704" cy="5234111"/>
          </a:xfrm>
          <a:prstGeom prst="rect">
            <a:avLst/>
          </a:prstGeom>
        </p:spPr>
      </p:pic>
      <p:sp>
        <p:nvSpPr>
          <p:cNvPr id="2" name="Text Box 1032"/>
          <p:cNvSpPr txBox="1">
            <a:spLocks noChangeArrowheads="1"/>
          </p:cNvSpPr>
          <p:nvPr/>
        </p:nvSpPr>
        <p:spPr bwMode="auto">
          <a:xfrm>
            <a:off x="5015255" y="433303"/>
            <a:ext cx="6826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Neutron stars</a:t>
            </a:r>
          </a:p>
        </p:txBody>
      </p:sp>
      <p:sp>
        <p:nvSpPr>
          <p:cNvPr id="8" name="Oval 7"/>
          <p:cNvSpPr/>
          <p:nvPr/>
        </p:nvSpPr>
        <p:spPr>
          <a:xfrm>
            <a:off x="574590" y="692072"/>
            <a:ext cx="6230695" cy="61768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5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3EE8A1-A31B-4259-A55D-ADEEA404BBE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72573"/>
            <a:ext cx="7256945" cy="7023144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map of a large island&#10;&#10;AI-generated content may be incorrect.">
            <a:extLst>
              <a:ext uri="{FF2B5EF4-FFF2-40B4-BE49-F238E27FC236}">
                <a16:creationId xmlns:a16="http://schemas.microsoft.com/office/drawing/2014/main" id="{F1E75B1C-30E0-3D3B-AB4A-A6C5C774D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45" y="1847666"/>
            <a:ext cx="4524704" cy="5234111"/>
          </a:xfrm>
          <a:prstGeom prst="rect">
            <a:avLst/>
          </a:prstGeom>
        </p:spPr>
      </p:pic>
      <p:sp>
        <p:nvSpPr>
          <p:cNvPr id="2" name="Text Box 1032"/>
          <p:cNvSpPr txBox="1">
            <a:spLocks noChangeArrowheads="1"/>
          </p:cNvSpPr>
          <p:nvPr/>
        </p:nvSpPr>
        <p:spPr bwMode="auto">
          <a:xfrm>
            <a:off x="5015255" y="433303"/>
            <a:ext cx="6826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Neutron stars</a:t>
            </a:r>
          </a:p>
        </p:txBody>
      </p:sp>
      <p:sp>
        <p:nvSpPr>
          <p:cNvPr id="8" name="Oval 7"/>
          <p:cNvSpPr/>
          <p:nvPr/>
        </p:nvSpPr>
        <p:spPr>
          <a:xfrm>
            <a:off x="574590" y="634016"/>
            <a:ext cx="6230695" cy="61768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B9C6-E5E1-4F17-A933-02319AB5349C}"/>
              </a:ext>
            </a:extLst>
          </p:cNvPr>
          <p:cNvSpPr txBox="1"/>
          <p:nvPr/>
        </p:nvSpPr>
        <p:spPr>
          <a:xfrm>
            <a:off x="8140148" y="2505670"/>
            <a:ext cx="3682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- 10 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</a:t>
            </a:r>
            <a:r>
              <a:rPr lang="es-CO" sz="2400" dirty="0">
                <a:solidFill>
                  <a:prstClr val="white"/>
                </a:solidFill>
                <a:latin typeface="Calibri" panose="020F0502020204030204"/>
              </a:rPr>
              <a:t>lead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11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nuclear =2.3x10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544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B767C-0993-655B-82B7-3AAA31420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DA06D3-2562-EBEC-446D-295DF46890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72573"/>
            <a:ext cx="7256945" cy="7023144"/>
          </a:xfrm>
          <a:prstGeom prst="rect">
            <a:avLst/>
          </a:prstGeom>
          <a:ln>
            <a:noFill/>
          </a:ln>
        </p:spPr>
      </p:pic>
      <p:sp>
        <p:nvSpPr>
          <p:cNvPr id="2" name="Text Box 1032">
            <a:extLst>
              <a:ext uri="{FF2B5EF4-FFF2-40B4-BE49-F238E27FC236}">
                <a16:creationId xmlns:a16="http://schemas.microsoft.com/office/drawing/2014/main" id="{D6349C29-2562-C854-0724-96BC7FC39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255" y="433303"/>
            <a:ext cx="68269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Neutron stars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FBD58-13AB-A036-824A-B0243956AFEE}"/>
              </a:ext>
            </a:extLst>
          </p:cNvPr>
          <p:cNvSpPr/>
          <p:nvPr/>
        </p:nvSpPr>
        <p:spPr>
          <a:xfrm>
            <a:off x="574590" y="634016"/>
            <a:ext cx="6230695" cy="61768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503D5-FED4-5325-01CF-6003335360E0}"/>
              </a:ext>
            </a:extLst>
          </p:cNvPr>
          <p:cNvSpPr txBox="1"/>
          <p:nvPr/>
        </p:nvSpPr>
        <p:spPr>
          <a:xfrm>
            <a:off x="8140148" y="2505670"/>
            <a:ext cx="3682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- 10 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</a:t>
            </a:r>
            <a:r>
              <a:rPr lang="es-CO" sz="2400" dirty="0">
                <a:solidFill>
                  <a:prstClr val="white"/>
                </a:solidFill>
                <a:latin typeface="Calibri" panose="020F0502020204030204"/>
              </a:rPr>
              <a:t>lead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11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nuclear =2.3x10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g/cm</a:t>
            </a:r>
            <a:r>
              <a:rPr kumimoji="0" lang="es-CO" sz="2400" b="0" i="0" u="none" strike="noStrike" kern="1200" cap="none" spc="0" normalizeH="0" baseline="3000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s-CO" sz="2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C2E3068-AA40-4B30-79FD-C763EA0632D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9049" y="741404"/>
            <a:ext cx="6076236" cy="6116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7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32"/>
          <p:cNvSpPr txBox="1">
            <a:spLocks noChangeArrowheads="1"/>
          </p:cNvSpPr>
          <p:nvPr/>
        </p:nvSpPr>
        <p:spPr bwMode="auto">
          <a:xfrm>
            <a:off x="3169174" y="203186"/>
            <a:ext cx="60096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ＭＳ Ｐゴシック" panose="020B0600070205080204" pitchFamily="34" charset="-128"/>
                <a:cs typeface="+mn-cs"/>
              </a:rPr>
              <a:t>Neutron star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9" y="2575866"/>
            <a:ext cx="7711141" cy="4116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084" y="5737841"/>
            <a:ext cx="3030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Nuclear density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=2.3x 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g/cm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87906" y="1066468"/>
            <a:ext cx="7761941" cy="2322191"/>
            <a:chOff x="4105835" y="1084397"/>
            <a:chExt cx="7761941" cy="23221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2" t="4183" b="80543"/>
            <a:stretch/>
          </p:blipFill>
          <p:spPr>
            <a:xfrm>
              <a:off x="4648250" y="1084397"/>
              <a:ext cx="7219526" cy="131814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4105835" y="2288995"/>
              <a:ext cx="2068149" cy="1117593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32">
            <a:extLst>
              <a:ext uri="{FF2B5EF4-FFF2-40B4-BE49-F238E27FC236}">
                <a16:creationId xmlns:a16="http://schemas.microsoft.com/office/drawing/2014/main" id="{6FA86CAC-BA47-60A5-FC1B-5D2652F84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123" y="974370"/>
            <a:ext cx="852637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ＭＳ Ｐゴシック"/>
              </a:rPr>
              <a:t>How </a:t>
            </a:r>
            <a:r>
              <a:rPr lang="en-US" altLang="en-US" sz="4000" dirty="0">
                <a:solidFill>
                  <a:prstClr val="white"/>
                </a:solidFill>
                <a:latin typeface="Candara"/>
                <a:ea typeface="ＭＳ Ｐゴシック"/>
              </a:rPr>
              <a:t>to study</a:t>
            </a: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ＭＳ Ｐゴシック"/>
              </a:rPr>
              <a:t> neutron stars as a theoretician?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10355-9AA9-061F-9265-E2C804836EAC}"/>
              </a:ext>
            </a:extLst>
          </p:cNvPr>
          <p:cNvSpPr txBox="1"/>
          <p:nvPr/>
        </p:nvSpPr>
        <p:spPr>
          <a:xfrm>
            <a:off x="1777133" y="2590421"/>
            <a:ext cx="986388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Burn super computers with simulations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Develop models for selected layers of the star</a:t>
            </a:r>
            <a:endParaRPr lang="en-US" sz="36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If so, what degrees of freedom ?</a:t>
            </a:r>
            <a:endParaRPr lang="en-US" sz="36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69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1081</Words>
  <Application>Microsoft Office PowerPoint</Application>
  <PresentationFormat>Widescreen</PresentationFormat>
  <Paragraphs>185</Paragraphs>
  <Slides>39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Office Theme</vt:lpstr>
      <vt:lpstr>1_Office Theme</vt:lpstr>
      <vt:lpstr>2_Office Theme</vt:lpstr>
      <vt:lpstr>3_Office Theme</vt:lpstr>
      <vt:lpstr>6_Office Theme</vt:lpstr>
      <vt:lpstr>7_Office Theme</vt:lpstr>
      <vt:lpstr>8_Office Theme</vt:lpstr>
      <vt:lpstr>9_Office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A very simple model for stellar burning </vt:lpstr>
      <vt:lpstr>Equation of State (EOS)</vt:lpstr>
      <vt:lpstr>PowerPoint Presentation</vt:lpstr>
      <vt:lpstr>Neutron star at zero temperature</vt:lpstr>
      <vt:lpstr>Not there yet...</vt:lpstr>
      <vt:lpstr>Building a model</vt:lpstr>
      <vt:lpstr>Building a model</vt:lpstr>
      <vt:lpstr>Building a model</vt:lpstr>
      <vt:lpstr>Building a model</vt:lpstr>
      <vt:lpstr>Building a model</vt:lpstr>
      <vt:lpstr>PowerPoint Presentation</vt:lpstr>
      <vt:lpstr>Suggested steps</vt:lpstr>
      <vt:lpstr>Polytropic index G?</vt:lpstr>
      <vt:lpstr>Free gas vs empirical model</vt:lpstr>
      <vt:lpstr>Results</vt:lpstr>
      <vt:lpstr>Results</vt:lpstr>
      <vt:lpstr>Building a model: empirical interaction</vt:lpstr>
      <vt:lpstr>Building a model: empirical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away messages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(Liliana) Caballero Suarez</dc:creator>
  <cp:lastModifiedBy>Olga (Liliana) Caballero Suarez</cp:lastModifiedBy>
  <cp:revision>390</cp:revision>
  <dcterms:created xsi:type="dcterms:W3CDTF">2024-11-10T15:06:22Z</dcterms:created>
  <dcterms:modified xsi:type="dcterms:W3CDTF">2025-07-18T23:22:36Z</dcterms:modified>
</cp:coreProperties>
</file>